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939DC6B-9944-407B-A49F-00BAB3A211A5}" type="datetimeFigureOut">
              <a:rPr lang="en-US" smtClean="0"/>
              <a:pPr/>
              <a:t>28/08/2020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15D4F85-1423-483E-BCE0-A97BB6DB772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939DC6B-9944-407B-A49F-00BAB3A211A5}" type="datetimeFigureOut">
              <a:rPr lang="en-US" smtClean="0"/>
              <a:pPr/>
              <a:t>28/08/2020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15D4F85-1423-483E-BCE0-A97BB6DB772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939DC6B-9944-407B-A49F-00BAB3A211A5}" type="datetimeFigureOut">
              <a:rPr lang="en-US" smtClean="0"/>
              <a:pPr/>
              <a:t>28/08/2020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15D4F85-1423-483E-BCE0-A97BB6DB772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939DC6B-9944-407B-A49F-00BAB3A211A5}" type="datetimeFigureOut">
              <a:rPr lang="en-US" smtClean="0"/>
              <a:pPr/>
              <a:t>28/08/2020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15D4F85-1423-483E-BCE0-A97BB6DB772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939DC6B-9944-407B-A49F-00BAB3A211A5}" type="datetimeFigureOut">
              <a:rPr lang="en-US" smtClean="0"/>
              <a:pPr/>
              <a:t>28/08/2020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15D4F85-1423-483E-BCE0-A97BB6DB772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939DC6B-9944-407B-A49F-00BAB3A211A5}" type="datetimeFigureOut">
              <a:rPr lang="en-US" smtClean="0"/>
              <a:pPr/>
              <a:t>28/08/2020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15D4F85-1423-483E-BCE0-A97BB6DB772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939DC6B-9944-407B-A49F-00BAB3A211A5}" type="datetimeFigureOut">
              <a:rPr lang="en-US" smtClean="0"/>
              <a:pPr/>
              <a:t>28/08/2020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15D4F85-1423-483E-BCE0-A97BB6DB772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939DC6B-9944-407B-A49F-00BAB3A211A5}" type="datetimeFigureOut">
              <a:rPr lang="en-US" smtClean="0"/>
              <a:pPr/>
              <a:t>28/08/2020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15D4F85-1423-483E-BCE0-A97BB6DB772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939DC6B-9944-407B-A49F-00BAB3A211A5}" type="datetimeFigureOut">
              <a:rPr lang="en-US" smtClean="0"/>
              <a:pPr/>
              <a:t>28/08/2020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15D4F85-1423-483E-BCE0-A97BB6DB772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939DC6B-9944-407B-A49F-00BAB3A211A5}" type="datetimeFigureOut">
              <a:rPr lang="en-US" smtClean="0"/>
              <a:pPr/>
              <a:t>28/08/2020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15D4F85-1423-483E-BCE0-A97BB6DB772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939DC6B-9944-407B-A49F-00BAB3A211A5}" type="datetimeFigureOut">
              <a:rPr lang="en-US" smtClean="0"/>
              <a:pPr/>
              <a:t>28/08/2020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15D4F85-1423-483E-BCE0-A97BB6DB772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939DC6B-9944-407B-A49F-00BAB3A211A5}" type="datetimeFigureOut">
              <a:rPr lang="en-US" smtClean="0"/>
              <a:pPr/>
              <a:t>28/08/2020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15D4F85-1423-483E-BCE0-A97BB6DB772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0"/>
            <a:ext cx="8458200" cy="1470025"/>
          </a:xfrm>
        </p:spPr>
        <p:txBody>
          <a:bodyPr>
            <a:noAutofit/>
          </a:bodyPr>
          <a:lstStyle/>
          <a:p>
            <a:pPr algn="r"/>
            <a:r>
              <a:rPr lang="en-US" sz="2400" dirty="0" smtClean="0">
                <a:solidFill>
                  <a:srgbClr val="7030A0"/>
                </a:solidFill>
                <a:latin typeface="Times New Roman" pitchFamily="18" charset="0"/>
                <a:cs typeface="Times New Roman" pitchFamily="18" charset="0"/>
              </a:rPr>
              <a:t>Lecture – </a:t>
            </a:r>
            <a:r>
              <a:rPr lang="mr-IN" sz="2400" dirty="0" smtClean="0">
                <a:solidFill>
                  <a:srgbClr val="7030A0"/>
                </a:solidFill>
                <a:latin typeface="Times New Roman" pitchFamily="18" charset="0"/>
                <a:cs typeface="Times New Roman" pitchFamily="18" charset="0"/>
              </a:rPr>
              <a:t> ५  </a:t>
            </a:r>
            <a:r>
              <a:rPr lang="mr-IN" sz="2400" dirty="0" smtClean="0">
                <a:solidFill>
                  <a:srgbClr val="7030A0"/>
                </a:solidFill>
                <a:latin typeface="Times New Roman" pitchFamily="18" charset="0"/>
              </a:rPr>
              <a:t> </a:t>
            </a:r>
            <a:r>
              <a:rPr lang="en-US"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rPr>
              <a:t> </a:t>
            </a:r>
            <a:r>
              <a:rPr lang="en-US" sz="2400" dirty="0" smtClean="0">
                <a:solidFill>
                  <a:srgbClr val="7030A0"/>
                </a:solidFill>
                <a:latin typeface="Times New Roman" pitchFamily="18" charset="0"/>
                <a:cs typeface="Times New Roman" pitchFamily="18" charset="0"/>
              </a:rPr>
              <a:t/>
            </a:r>
            <a:br>
              <a:rPr lang="en-US" sz="2400" dirty="0" smtClean="0">
                <a:solidFill>
                  <a:srgbClr val="7030A0"/>
                </a:solidFill>
                <a:latin typeface="Times New Roman" pitchFamily="18" charset="0"/>
                <a:cs typeface="Times New Roman" pitchFamily="18" charset="0"/>
              </a:rPr>
            </a:br>
            <a:r>
              <a:rPr lang="mr-IN" sz="2400" dirty="0" smtClean="0">
                <a:solidFill>
                  <a:srgbClr val="7030A0"/>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(Control Panel  ) UNIT-III</a:t>
            </a:r>
            <a:r>
              <a:rPr lang="mr-IN" sz="2400" dirty="0" smtClean="0">
                <a:solidFill>
                  <a:srgbClr val="FF0000"/>
                </a:solidFill>
                <a:latin typeface="Times New Roman" pitchFamily="18" charset="0"/>
              </a:rPr>
              <a:t> </a:t>
            </a:r>
            <a:r>
              <a:rPr lang="en-US" sz="2400" dirty="0" smtClean="0">
                <a:solidFill>
                  <a:srgbClr val="7030A0"/>
                </a:solidFill>
                <a:latin typeface="Times New Roman" pitchFamily="18" charset="0"/>
                <a:cs typeface="Times New Roman" pitchFamily="18" charset="0"/>
              </a:rPr>
              <a:t>Subject- Computer Application in Home Science [</a:t>
            </a:r>
            <a:r>
              <a:rPr lang="en-US" sz="2400" dirty="0" err="1" smtClean="0">
                <a:solidFill>
                  <a:srgbClr val="7030A0"/>
                </a:solidFill>
                <a:latin typeface="Times New Roman" pitchFamily="18" charset="0"/>
                <a:cs typeface="Times New Roman" pitchFamily="18" charset="0"/>
              </a:rPr>
              <a:t>Seme</a:t>
            </a:r>
            <a:r>
              <a:rPr lang="en-US" sz="2400" dirty="0" smtClean="0">
                <a:solidFill>
                  <a:srgbClr val="7030A0"/>
                </a:solidFill>
                <a:latin typeface="Times New Roman" pitchFamily="18" charset="0"/>
                <a:cs typeface="Times New Roman" pitchFamily="18" charset="0"/>
              </a:rPr>
              <a:t> – III ]</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Code – 231CA20</a:t>
            </a:r>
            <a:endParaRPr lang="en-US" sz="2400" dirty="0"/>
          </a:p>
        </p:txBody>
      </p:sp>
      <p:sp>
        <p:nvSpPr>
          <p:cNvPr id="3" name="Subtitle 2"/>
          <p:cNvSpPr>
            <a:spLocks noGrp="1"/>
          </p:cNvSpPr>
          <p:nvPr>
            <p:ph type="subTitle" idx="1"/>
          </p:nvPr>
        </p:nvSpPr>
        <p:spPr>
          <a:xfrm>
            <a:off x="762000" y="3048000"/>
            <a:ext cx="8077200" cy="1752600"/>
          </a:xfrm>
        </p:spPr>
        <p:txBody>
          <a:bodyPr>
            <a:normAutofit fontScale="92500" lnSpcReduction="10000"/>
          </a:bodyPr>
          <a:lstStyle/>
          <a:p>
            <a:pPr algn="r"/>
            <a:r>
              <a:rPr lang="en-US" dirty="0" smtClean="0">
                <a:solidFill>
                  <a:srgbClr val="FF0000"/>
                </a:solidFill>
                <a:latin typeface="Times New Roman" pitchFamily="18" charset="0"/>
                <a:cs typeface="Times New Roman" pitchFamily="18" charset="0"/>
              </a:rPr>
              <a:t>Dr. </a:t>
            </a:r>
            <a:r>
              <a:rPr lang="en-US" dirty="0" err="1" smtClean="0">
                <a:solidFill>
                  <a:srgbClr val="FF0000"/>
                </a:solidFill>
                <a:latin typeface="Times New Roman" pitchFamily="18" charset="0"/>
                <a:cs typeface="Times New Roman" pitchFamily="18" charset="0"/>
              </a:rPr>
              <a:t>Devidas</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Rushiji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Bambole</a:t>
            </a:r>
            <a:r>
              <a:rPr lang="en-US" dirty="0" smtClean="0">
                <a:solidFill>
                  <a:srgbClr val="FF0000"/>
                </a:solidFill>
                <a:latin typeface="Times New Roman" pitchFamily="18" charset="0"/>
                <a:cs typeface="Times New Roman" pitchFamily="18" charset="0"/>
              </a:rPr>
              <a:t> </a:t>
            </a:r>
          </a:p>
          <a:p>
            <a:pPr algn="r"/>
            <a:r>
              <a:rPr lang="en-US" dirty="0" smtClean="0">
                <a:solidFill>
                  <a:srgbClr val="FF0000"/>
                </a:solidFill>
                <a:latin typeface="Times New Roman" pitchFamily="18" charset="0"/>
                <a:cs typeface="Times New Roman" pitchFamily="18" charset="0"/>
              </a:rPr>
              <a:t>M. Sc. Ph. D. </a:t>
            </a:r>
          </a:p>
          <a:p>
            <a:pPr algn="r"/>
            <a:r>
              <a:rPr lang="en-US" dirty="0" smtClean="0">
                <a:solidFill>
                  <a:srgbClr val="FF0000"/>
                </a:solidFill>
                <a:latin typeface="Times New Roman" pitchFamily="18" charset="0"/>
                <a:cs typeface="Times New Roman" pitchFamily="18" charset="0"/>
              </a:rPr>
              <a:t>Department of Physics </a:t>
            </a:r>
          </a:p>
          <a:p>
            <a:pPr algn="r"/>
            <a:r>
              <a:rPr lang="en-US" dirty="0" err="1" smtClean="0">
                <a:solidFill>
                  <a:srgbClr val="FF0000"/>
                </a:solidFill>
                <a:latin typeface="Times New Roman" pitchFamily="18" charset="0"/>
                <a:cs typeface="Times New Roman" pitchFamily="18" charset="0"/>
              </a:rPr>
              <a:t>Matoshree</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Vimalabai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Deshmukh</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Mahavidyalaya</a:t>
            </a:r>
            <a:r>
              <a:rPr lang="en-US" dirty="0" smtClean="0">
                <a:solidFill>
                  <a:srgbClr val="FF0000"/>
                </a:solidFill>
                <a:latin typeface="Times New Roman" pitchFamily="18" charset="0"/>
                <a:cs typeface="Times New Roman" pitchFamily="18" charset="0"/>
              </a:rPr>
              <a:t>, Amravati.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686800" cy="6324600"/>
          </a:xfrm>
        </p:spPr>
        <p:txBody>
          <a:bodyPr/>
          <a:lstStyle/>
          <a:p>
            <a:pPr>
              <a:buNone/>
            </a:pPr>
            <a:r>
              <a:rPr lang="mr-IN" dirty="0" smtClean="0"/>
              <a:t>१३) “</a:t>
            </a:r>
            <a:r>
              <a:rPr lang="mr-IN" dirty="0" smtClean="0">
                <a:solidFill>
                  <a:srgbClr val="FF0000"/>
                </a:solidFill>
              </a:rPr>
              <a:t>युजर अँड पासवर्ड अकाऊंट”-</a:t>
            </a:r>
            <a:r>
              <a:rPr lang="mr-IN" dirty="0" smtClean="0"/>
              <a:t> या कमांड च्या मदतीने नवीन वापरकर्ता तयार करू शकतो. तसेच पासवर्ड व सेक्युरिटी च्या पर्याया मध्ये बदल करू शकतो. </a:t>
            </a:r>
          </a:p>
          <a:p>
            <a:pPr>
              <a:buNone/>
            </a:pPr>
            <a:r>
              <a:rPr lang="mr-IN" dirty="0" smtClean="0"/>
              <a:t>त्याकरिता खालील कृती करावी लागते.</a:t>
            </a:r>
          </a:p>
          <a:p>
            <a:pPr>
              <a:buNone/>
            </a:pPr>
            <a:r>
              <a:rPr lang="mr-IN" dirty="0" smtClean="0">
                <a:solidFill>
                  <a:srgbClr val="FF0000"/>
                </a:solidFill>
              </a:rPr>
              <a:t>       </a:t>
            </a:r>
            <a:r>
              <a:rPr lang="mr-IN" dirty="0" smtClean="0"/>
              <a:t>१) युजर अकाऊंट वर क्लिक केल्यानंतर डायलॉग बॉक्स दिसेल.</a:t>
            </a:r>
          </a:p>
          <a:p>
            <a:pPr>
              <a:buNone/>
            </a:pPr>
            <a:r>
              <a:rPr lang="mr-IN" dirty="0" smtClean="0"/>
              <a:t>       २) या डायलॉग बॉक्स मध्ये युजर अकाऊंट ची यादी दिसेल.</a:t>
            </a:r>
          </a:p>
          <a:p>
            <a:pPr>
              <a:buNone/>
            </a:pPr>
            <a:r>
              <a:rPr lang="mr-IN" dirty="0" smtClean="0"/>
              <a:t>       ३) ज्या अकाऊंट चा पासवर्ड बदलवायचा आहे त्यावर क्लिक करा. </a:t>
            </a:r>
          </a:p>
          <a:p>
            <a:pPr>
              <a:buNone/>
            </a:pPr>
            <a:r>
              <a:rPr lang="mr-IN" dirty="0" smtClean="0"/>
              <a:t>       ४) आता “चेंज पासवर्ड” या पर्यायावर क्लिक करून आपला चालू असलेला पासवर्ड आणि नवीन पासवर्ड टाईप करा. त्यानंतर “चेंज पासवर्ड” बटन वर क्लिक करा. आपला पासवर्ड बदलविल्या जाईल.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610600" cy="6400800"/>
          </a:xfrm>
        </p:spPr>
        <p:txBody>
          <a:bodyPr>
            <a:normAutofit fontScale="92500"/>
          </a:bodyPr>
          <a:lstStyle/>
          <a:p>
            <a:pPr>
              <a:buNone/>
            </a:pPr>
            <a:r>
              <a:rPr lang="mr-IN" dirty="0" smtClean="0">
                <a:solidFill>
                  <a:srgbClr val="FF0000"/>
                </a:solidFill>
              </a:rPr>
              <a:t>१४) “व्हायरस हटविणे”- </a:t>
            </a:r>
            <a:r>
              <a:rPr lang="mr-IN" dirty="0" smtClean="0"/>
              <a:t>आपल्या कॅाम्प्युटर मधील व्हायरस हटविण्यासाठी पुढील कृती करावी लागते.</a:t>
            </a:r>
          </a:p>
          <a:p>
            <a:pPr>
              <a:buNone/>
            </a:pPr>
            <a:r>
              <a:rPr lang="mr-IN" dirty="0" smtClean="0"/>
              <a:t>  स्टार्ट &gt; कंट्रोल पॅनल &gt; विंडोज डीफेंडर &gt; स्कॅन वर क्लिक करा. </a:t>
            </a:r>
          </a:p>
          <a:p>
            <a:pPr>
              <a:buNone/>
            </a:pPr>
            <a:r>
              <a:rPr lang="mr-IN" dirty="0" smtClean="0"/>
              <a:t>ह्या प्रक्रियेमुळे आपण  कॅाम्प्युटर मधील व्हायरस हटवू शकतो.</a:t>
            </a:r>
          </a:p>
          <a:p>
            <a:pPr>
              <a:buNone/>
            </a:pPr>
            <a:r>
              <a:rPr lang="mr-IN" dirty="0" smtClean="0"/>
              <a:t>१५) </a:t>
            </a:r>
            <a:r>
              <a:rPr lang="mr-IN" dirty="0" smtClean="0">
                <a:solidFill>
                  <a:srgbClr val="FF0000"/>
                </a:solidFill>
              </a:rPr>
              <a:t>“विंडोज फायर वॉल कंट्रोल पॅनल”- </a:t>
            </a:r>
            <a:r>
              <a:rPr lang="mr-IN" dirty="0" smtClean="0"/>
              <a:t>विंडोज फायर वॉल हा एक सिक्युरिटी टूल आहे. विंडोज  फायर वॉल हा एंटीव्हायरस प्रोग्राम पेक्षा वेगळा आहे. कॅाम्प्युटर करिता फायर वॉल एंटीव्हायरस आणि एंटीमालवेअर या सर्व प्रोग्राम्स ची आवश्यकता असते. </a:t>
            </a:r>
          </a:p>
          <a:p>
            <a:pPr>
              <a:buNone/>
            </a:pPr>
            <a:r>
              <a:rPr lang="mr-IN" dirty="0" smtClean="0">
                <a:solidFill>
                  <a:srgbClr val="FF0000"/>
                </a:solidFill>
              </a:rPr>
              <a:t>       </a:t>
            </a:r>
            <a:r>
              <a:rPr lang="mr-IN" dirty="0" smtClean="0"/>
              <a:t>विंडोज फायर वॉल हा एक सॉफ्टवेअर आहे. तो एक सिक्युरिटी गार्ड सारखा काम करतो आणि इंटर नेट किंवा नेट वर्क कडून येणारी माहिती चेक करतो आणि सिक्युरिटी च्या सेटिंग च्या आधारावर तो एखाद्या माहितीला बाहेर किंवा बाहेरून इंटरनल  नेट वर्क ला पाठवायचे की नाही हे ठरवितो.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
            <a:ext cx="8534400" cy="6400800"/>
          </a:xfrm>
        </p:spPr>
        <p:txBody>
          <a:bodyPr>
            <a:normAutofit lnSpcReduction="10000"/>
          </a:bodyPr>
          <a:lstStyle/>
          <a:p>
            <a:pPr>
              <a:buNone/>
            </a:pPr>
            <a:r>
              <a:rPr lang="mr-IN" dirty="0" smtClean="0"/>
              <a:t>विंडोज फायर वॉल हा नेट वर्क किंवा इंटर नेट च्या माध्यमातून ‘हॅकर्स’ आणि ‘मॉलीसिअस सॉफ्टवेअर’ पासून आपल्या कॅाम्प्युटर ला हॅक होण्यापासून वाचवितो आणि फायर वॉल आपल्या कॅाम्प्युटर ला दुसऱ्या  कॅाम्प्युटर पासून ‘मॉलीसिअस सॉफ्टवेअर’ पाठविण्यापासून थांबवितो. </a:t>
            </a:r>
          </a:p>
          <a:p>
            <a:pPr>
              <a:buNone/>
            </a:pPr>
            <a:r>
              <a:rPr lang="mr-IN" dirty="0" smtClean="0"/>
              <a:t> विंडोज फायर वॉल हा एम.एस. विंडोज मध्ये आपोआप सुरु होतो.</a:t>
            </a:r>
          </a:p>
          <a:p>
            <a:pPr>
              <a:buNone/>
            </a:pPr>
            <a:r>
              <a:rPr lang="mr-IN" b="1" dirty="0" smtClean="0"/>
              <a:t>विंडोज फायर वॉल खोलण्याची पद्धती-</a:t>
            </a:r>
          </a:p>
          <a:p>
            <a:pPr>
              <a:buNone/>
            </a:pPr>
            <a:r>
              <a:rPr lang="mr-IN" dirty="0" smtClean="0"/>
              <a:t> विंडोज फायर वॉल खोलण्या करिता खालील कृती करावी-</a:t>
            </a:r>
          </a:p>
          <a:p>
            <a:pPr>
              <a:buNone/>
            </a:pPr>
            <a:r>
              <a:rPr lang="mr-IN" dirty="0" smtClean="0"/>
              <a:t>स्टार्ट &gt; ऑल प्रोग्राम्स &gt; अॅक्सेसरीज &gt; सिस्टम टूल्स &gt; कंट्रोल पॅनल &gt; सिस्टम </a:t>
            </a:r>
            <a:r>
              <a:rPr lang="mr-IN" dirty="0" smtClean="0">
                <a:solidFill>
                  <a:srgbClr val="FF0000"/>
                </a:solidFill>
              </a:rPr>
              <a:t>अँड सिक्युरिटी &gt;</a:t>
            </a:r>
            <a:r>
              <a:rPr lang="mr-IN" dirty="0" smtClean="0"/>
              <a:t> विंडो फायर वॉल</a:t>
            </a:r>
          </a:p>
          <a:p>
            <a:pPr>
              <a:buNone/>
            </a:pPr>
            <a:r>
              <a:rPr lang="mr-IN" dirty="0" smtClean="0"/>
              <a:t> </a:t>
            </a:r>
            <a:r>
              <a:rPr lang="mr-IN" b="1" dirty="0" smtClean="0"/>
              <a:t>विंडोज फायर वॉल सुरु करण्याची पद्धती-</a:t>
            </a:r>
          </a:p>
          <a:p>
            <a:pPr>
              <a:buNone/>
            </a:pPr>
            <a:r>
              <a:rPr lang="mr-IN" dirty="0" smtClean="0"/>
              <a:t>कॅाम्प्युटर मध्ये विंडो फायर वॉल आपोआप सुरु होतो. परंतु </a:t>
            </a:r>
          </a:p>
          <a:p>
            <a:pPr>
              <a:buNone/>
            </a:pPr>
            <a:r>
              <a:rPr lang="mr-IN"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04800"/>
            <a:ext cx="8534400" cy="6324600"/>
          </a:xfrm>
        </p:spPr>
        <p:txBody>
          <a:bodyPr/>
          <a:lstStyle/>
          <a:p>
            <a:pPr>
              <a:buNone/>
            </a:pPr>
            <a:r>
              <a:rPr lang="mr-IN" dirty="0" smtClean="0"/>
              <a:t>जर आपण एडमिनीस्ट्रेटर उपयोगकर्ता असाल तर फायर वॉल सुरु किंवा बंद करू शकतो.</a:t>
            </a:r>
          </a:p>
          <a:p>
            <a:pPr>
              <a:buNone/>
            </a:pPr>
            <a:r>
              <a:rPr lang="mr-IN" dirty="0" smtClean="0"/>
              <a:t>त्याकरिता फायर वॉल च्या ओपन केलेल्या डायलॉग बॉक्स च्या बाजूला “टर्न विंडोज फायर वॉल ऑन ऑर ऑफ” लिंक ला क्लिक करा. आता पाहिजे असलेली सेटिंग करण्यासाठी एक विंडो ओपन  होईल. येथे आवश्यक पर्यायाला सिलेक्ट करा आणि ओ.के. वर क्लिक करा. </a:t>
            </a:r>
          </a:p>
          <a:p>
            <a:pPr>
              <a:buNone/>
            </a:pPr>
            <a:r>
              <a:rPr lang="mr-IN" b="1" dirty="0" smtClean="0"/>
              <a:t>कंट्रोल पॅनलचे  उपयोग – </a:t>
            </a:r>
          </a:p>
          <a:p>
            <a:pPr>
              <a:buNone/>
            </a:pPr>
            <a:r>
              <a:rPr lang="mr-IN" b="1" dirty="0" smtClean="0"/>
              <a:t> </a:t>
            </a:r>
            <a:r>
              <a:rPr lang="mr-IN" dirty="0" smtClean="0"/>
              <a:t>कंट्रोल पॅनलच्या वापरामुळे  खालील कार्ये करू शकतो.</a:t>
            </a:r>
          </a:p>
          <a:p>
            <a:pPr marL="624078" indent="-514350">
              <a:buNone/>
            </a:pPr>
            <a:r>
              <a:rPr lang="mr-IN" dirty="0" smtClean="0"/>
              <a:t>१) विंडोज मधील सेटिंग बदलता येते.</a:t>
            </a:r>
          </a:p>
          <a:p>
            <a:pPr marL="624078" indent="-514350">
              <a:buNone/>
            </a:pPr>
            <a:r>
              <a:rPr lang="mr-IN" dirty="0" smtClean="0"/>
              <a:t>२) कॅाम्प्युटर मध्ये नवीन हार्ड वेअर घालता येते.</a:t>
            </a:r>
          </a:p>
          <a:p>
            <a:pPr marL="624078" indent="-514350">
              <a:buNone/>
            </a:pPr>
            <a:r>
              <a:rPr lang="mr-IN" dirty="0" smtClean="0"/>
              <a:t>३) कॅाम्प्युटर मध्ये नवीन ‘सॉफ्टवेअर’ घालता येते.</a:t>
            </a:r>
          </a:p>
          <a:p>
            <a:pPr marL="624078" indent="-514350">
              <a:buNone/>
            </a:pPr>
            <a:r>
              <a:rPr lang="mr-IN" dirty="0" smtClean="0"/>
              <a:t>४) मॉनीटर च्या पडद्याचे सेटिंग उदा.- बॅक ग्राउंड, स्क्रीन सेव्हर बदलू शकतो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04800"/>
            <a:ext cx="8534400" cy="6324600"/>
          </a:xfrm>
        </p:spPr>
        <p:txBody>
          <a:bodyPr/>
          <a:lstStyle/>
          <a:p>
            <a:pPr>
              <a:buNone/>
            </a:pPr>
            <a:r>
              <a:rPr lang="mr-IN" dirty="0" smtClean="0"/>
              <a:t>५) कंट्रोल पॅनल व्दारे कॅाम्प्युटर मध्ये वेग वेगळे</a:t>
            </a:r>
            <a:r>
              <a:rPr lang="mr-IN" dirty="0" smtClean="0">
                <a:solidFill>
                  <a:srgbClr val="FF0000"/>
                </a:solidFill>
              </a:rPr>
              <a:t> फाँट घालता येतात. त्यांचे स्वरूप छपाईव्दारे पाहू शकतो.</a:t>
            </a:r>
          </a:p>
          <a:p>
            <a:pPr>
              <a:buNone/>
            </a:pPr>
            <a:r>
              <a:rPr lang="mr-IN" dirty="0" smtClean="0"/>
              <a:t>६) की-बोर्ड या फोल्डर मध्ये जाऊन भाषा, की-स्ट्रोक बदलू शकतो. </a:t>
            </a:r>
          </a:p>
          <a:p>
            <a:pPr>
              <a:buNone/>
            </a:pPr>
            <a:r>
              <a:rPr lang="mr-IN" dirty="0" smtClean="0"/>
              <a:t>७) मल्टीमेडिया चे सेटिंग बदलू शकतो. </a:t>
            </a:r>
          </a:p>
          <a:p>
            <a:pPr>
              <a:buNone/>
            </a:pPr>
            <a:r>
              <a:rPr lang="mr-IN" dirty="0" smtClean="0"/>
              <a:t>८) कॅाम्प्युटर सिस्टम ला पास वर्ड देवू शकतो. तसेच बदलू शकतो. </a:t>
            </a:r>
          </a:p>
          <a:p>
            <a:pPr>
              <a:buNone/>
            </a:pPr>
            <a:r>
              <a:rPr lang="mr-IN" dirty="0" smtClean="0"/>
              <a:t>९) सिस्टम टूल या अॅक्सेसरीज चा वापर करून बॅक अप घेणे, हार्ड डिस्क ची नव्याने मांडणी करणे (</a:t>
            </a:r>
            <a:r>
              <a:rPr lang="en-US" dirty="0" smtClean="0"/>
              <a:t>Disk Defragment)</a:t>
            </a:r>
            <a:r>
              <a:rPr lang="mr-IN" dirty="0" smtClean="0"/>
              <a:t>, हार्ड डिस्क ची तपासणी </a:t>
            </a:r>
            <a:r>
              <a:rPr lang="en-US" dirty="0" smtClean="0"/>
              <a:t>(Scan Disk) </a:t>
            </a:r>
            <a:r>
              <a:rPr lang="mr-IN" dirty="0" smtClean="0"/>
              <a:t>करणे इत्यादी कार्ये करू शकतो. </a:t>
            </a:r>
          </a:p>
          <a:p>
            <a:pPr>
              <a:buNone/>
            </a:pPr>
            <a:r>
              <a:rPr lang="mr-IN" dirty="0" smtClean="0"/>
              <a:t>१०) साध्या डॉक्यूमेन्ट  साठी वर्ड पॅड चा वापर करू शकतो.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86800" cy="5486400"/>
          </a:xfrm>
        </p:spPr>
        <p:txBody>
          <a:bodyPr>
            <a:normAutofit lnSpcReduction="10000"/>
          </a:bodyPr>
          <a:lstStyle/>
          <a:p>
            <a:pPr>
              <a:buNone/>
            </a:pPr>
            <a:r>
              <a:rPr lang="mr-IN" sz="2800" dirty="0" smtClean="0"/>
              <a:t>कंट्रोल पॅनल हा विंडोज चा सगळ्यात महत्वपूर्ण प्रोग्राम आहे. ह्याच्या मदतीने आपण आपल्या </a:t>
            </a:r>
            <a:r>
              <a:rPr lang="mr-IN" dirty="0" smtClean="0"/>
              <a:t>कॅाम्प्युटर च्या हार्ड वेअर तसेच सॉफ्टवेअर ला अलग अलग प्रकारे व्यवस्थित करू शकतो. हा एक प्रकारे एप्लिकेशन विंडो आहे, जो कॅाम्प्युटर च्या हार्ड वेअर आणि  सॉफ्टवेअर सेटिंग मध्ये बदल करण्याच्या उपयोगात येतो.</a:t>
            </a:r>
          </a:p>
          <a:p>
            <a:pPr>
              <a:buNone/>
            </a:pPr>
            <a:r>
              <a:rPr lang="mr-IN" dirty="0" smtClean="0"/>
              <a:t>उदाहरणार्थ- प्रोग्राम इंस्टाल करणे, हार्ड वेअर इंस्टाल करणे, नेट वर्कची सेटिंग बदलविणे, फाँट सेटिंग करणे, सिस्टम आणि सिक्युरिटी सेटिंग करणे.</a:t>
            </a:r>
          </a:p>
          <a:p>
            <a:pPr>
              <a:buNone/>
            </a:pPr>
            <a:r>
              <a:rPr lang="mr-IN" dirty="0" smtClean="0"/>
              <a:t> </a:t>
            </a:r>
            <a:r>
              <a:rPr lang="mr-IN" sz="2400" dirty="0" smtClean="0"/>
              <a:t>कंट्रोल पॅनल खोलण्यासाठी खालील कृती करावी-</a:t>
            </a:r>
          </a:p>
          <a:p>
            <a:pPr marL="624078" indent="-514350">
              <a:buNone/>
            </a:pPr>
            <a:r>
              <a:rPr lang="mr-IN" dirty="0" smtClean="0"/>
              <a:t>१)स्टार्ट बटन वर क्लिक करा, त्यामुळे स्टार्ट मेन्यू खुलेल.</a:t>
            </a:r>
          </a:p>
          <a:p>
            <a:pPr marL="624078" indent="-514350">
              <a:buNone/>
            </a:pPr>
            <a:r>
              <a:rPr lang="mr-IN" dirty="0" smtClean="0"/>
              <a:t>२)  स्टार्ट मेन्युच्या उजवीकडे असलेल्या पट्टीमधील </a:t>
            </a:r>
            <a:r>
              <a:rPr lang="mr-IN" sz="2400" dirty="0" smtClean="0"/>
              <a:t>कंट्रोल पॅनल पर्यायावर क्लिक करा. त्यानंतर कंट्रोल पॅनल ची खालील प्रमाणे विंडो खुलेल.</a:t>
            </a:r>
            <a:endParaRPr lang="en-US" dirty="0"/>
          </a:p>
        </p:txBody>
      </p:sp>
      <p:sp>
        <p:nvSpPr>
          <p:cNvPr id="2" name="Title 1"/>
          <p:cNvSpPr>
            <a:spLocks noGrp="1"/>
          </p:cNvSpPr>
          <p:nvPr>
            <p:ph type="title"/>
          </p:nvPr>
        </p:nvSpPr>
        <p:spPr>
          <a:xfrm>
            <a:off x="457200" y="274638"/>
            <a:ext cx="8229600" cy="563562"/>
          </a:xfrm>
        </p:spPr>
        <p:txBody>
          <a:bodyPr>
            <a:normAutofit fontScale="90000"/>
          </a:bodyPr>
          <a:lstStyle/>
          <a:p>
            <a:r>
              <a:rPr lang="en-US" sz="2400" dirty="0" smtClean="0"/>
              <a:t>3.5: </a:t>
            </a:r>
            <a:r>
              <a:rPr lang="mr-IN" sz="2400" dirty="0" smtClean="0"/>
              <a:t>कंट्रोल पॅनल (</a:t>
            </a:r>
            <a:r>
              <a:rPr lang="en-US" sz="2400" dirty="0" smtClean="0">
                <a:solidFill>
                  <a:srgbClr val="FF0000"/>
                </a:solidFill>
                <a:latin typeface="Times New Roman" pitchFamily="18" charset="0"/>
                <a:cs typeface="Times New Roman" pitchFamily="18" charset="0"/>
              </a:rPr>
              <a:t>Control Panel</a:t>
            </a:r>
            <a:r>
              <a:rPr lang="mr-IN" sz="2400" dirty="0" smtClean="0">
                <a:solidFill>
                  <a:srgbClr val="FF0000"/>
                </a:solidFill>
                <a:latin typeface="Times New Roman" pitchFamily="18" charset="0"/>
                <a:cs typeface="Times New Roman" pitchFamily="18" charset="0"/>
              </a:rPr>
              <a:t>):-</a:t>
            </a:r>
            <a:r>
              <a:rPr lang="en-US" sz="4400" dirty="0" smtClean="0">
                <a:solidFill>
                  <a:srgbClr val="FF0000"/>
                </a:solidFill>
                <a:latin typeface="Times New Roman" pitchFamily="18" charset="0"/>
                <a:cs typeface="Times New Roman" pitchFamily="18" charset="0"/>
              </a:rPr>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28600"/>
            <a:ext cx="8686800" cy="6324600"/>
          </a:xfrm>
        </p:spPr>
        <p:txBody>
          <a:bodyPr>
            <a:normAutofit lnSpcReduction="10000"/>
          </a:bodyPr>
          <a:lstStyle/>
          <a:p>
            <a:pPr>
              <a:buNone/>
            </a:pPr>
            <a:r>
              <a:rPr lang="mr-IN" sz="2800" dirty="0" smtClean="0"/>
              <a:t>ह्या कंट्रोल पॅनल विंडो मध्ये अनेक डिव्हाइस चे चित्र प्रदर्शित होतात. ह्या चित्रांवर दोनदा क्लिक केल्यानंतर संबंधित विंडो खुलते. त्यावर वापरकर्ता आपल्या आवश्यकतेनुसार सेटिंग बदलवू शकतो.</a:t>
            </a:r>
          </a:p>
          <a:p>
            <a:pPr>
              <a:buNone/>
            </a:pPr>
            <a:r>
              <a:rPr lang="mr-IN" sz="2800" dirty="0" smtClean="0"/>
              <a:t> </a:t>
            </a:r>
            <a:r>
              <a:rPr lang="mr-IN" sz="2400" dirty="0" smtClean="0"/>
              <a:t>कंट्रोल पॅनल मध्ये खालील गोष्टी च्या सेटिंग बदलवू शकतो.</a:t>
            </a:r>
          </a:p>
          <a:p>
            <a:pPr marL="624078" indent="-514350">
              <a:buNone/>
            </a:pPr>
            <a:r>
              <a:rPr lang="mr-IN" dirty="0" smtClean="0"/>
              <a:t>१) </a:t>
            </a:r>
            <a:r>
              <a:rPr lang="mr-IN" dirty="0" smtClean="0">
                <a:solidFill>
                  <a:srgbClr val="FF0000"/>
                </a:solidFill>
              </a:rPr>
              <a:t>फाँट -</a:t>
            </a:r>
            <a:r>
              <a:rPr lang="mr-IN" dirty="0" smtClean="0"/>
              <a:t> फाँट फोल्डर मध्ये जाऊन आपण कॅाम्प्युटर मध्ये असलेल्या कोणत्याही फाँट च्या सर्व अक्षरांची स्टाईल पाहू शकतो. किंवा उपलब्ध असलेल्या नवीन फाँट ला इंस्टाल करू शकतो. त्या करिता फाँट विंडो च्या फाईल मेन्यू मधील “इंस्टाल न्यू फाँट” या पर्यायावर क्लिक करा. त्या नंतर फाँट सिलेक्ट करून इंस्टाल करा. </a:t>
            </a:r>
          </a:p>
          <a:p>
            <a:pPr marL="624078" indent="-514350">
              <a:buNone/>
            </a:pPr>
            <a:r>
              <a:rPr lang="mr-IN" dirty="0" smtClean="0"/>
              <a:t>२) </a:t>
            </a:r>
            <a:r>
              <a:rPr lang="mr-IN" dirty="0" smtClean="0">
                <a:solidFill>
                  <a:srgbClr val="FF0000"/>
                </a:solidFill>
              </a:rPr>
              <a:t>माउस –</a:t>
            </a:r>
            <a:r>
              <a:rPr lang="mr-IN" dirty="0" smtClean="0"/>
              <a:t> या पर्यायाचा उपयोग करून माउस च्या डब्बल क्लिक चा वेळ बदलवू शकतो.</a:t>
            </a:r>
          </a:p>
          <a:p>
            <a:pPr marL="624078" indent="-514350">
              <a:buNone/>
            </a:pPr>
            <a:r>
              <a:rPr lang="mr-IN" dirty="0" smtClean="0"/>
              <a:t>        अ) वृद्ध व्यक्ती माउस बटन दोन वेळा लवकर क्लिक करु शकत नाही त्यांच्या करिता “डब्बल क्लिक” चा वेग कमी करू शकतो.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763000" cy="6324600"/>
          </a:xfrm>
        </p:spPr>
        <p:txBody>
          <a:bodyPr>
            <a:normAutofit lnSpcReduction="10000"/>
          </a:bodyPr>
          <a:lstStyle/>
          <a:p>
            <a:pPr>
              <a:buNone/>
            </a:pPr>
            <a:r>
              <a:rPr lang="mr-IN" dirty="0" smtClean="0"/>
              <a:t>ब) तसेच “स्वीच प्रायमरी अँड सेकंडरी बटन” या पर्याय मुळे आपण ‘लेफ्ट’  आणि ‘राईट’ क्लिक चे कार्य, डाव्या आणि उजव्या हाताने कॅाम्प्युटर वर  काम करणाऱ्या व्यक्ती करिता बदलवू शकतो.</a:t>
            </a:r>
          </a:p>
          <a:p>
            <a:pPr>
              <a:buNone/>
            </a:pPr>
            <a:r>
              <a:rPr lang="mr-IN" dirty="0" smtClean="0"/>
              <a:t>क) तसेच फाईल हलविण्या करिता लेफ्ट माउस बटन प्रेस करून ड्रॅग न करता “ टर्न ऑन क्लिक लॉक” या पर्यायाचा उपयोग करून पाहिजे त्या ठिकाणी फाईल किंवा आब्जेक्ट ला हलवू शकतो. </a:t>
            </a:r>
          </a:p>
          <a:p>
            <a:pPr>
              <a:buNone/>
            </a:pPr>
            <a:r>
              <a:rPr lang="mr-IN" dirty="0" smtClean="0"/>
              <a:t>३) </a:t>
            </a:r>
            <a:r>
              <a:rPr lang="mr-IN" dirty="0" smtClean="0">
                <a:solidFill>
                  <a:srgbClr val="FF0000"/>
                </a:solidFill>
              </a:rPr>
              <a:t>की-बोर्ड- </a:t>
            </a:r>
            <a:r>
              <a:rPr lang="mr-IN" dirty="0" smtClean="0"/>
              <a:t> की-बोर्ड वर डब्बल क्लिक केल्यानंतर आपल्याला एक डायलाग बाक्स मिळतो. त्यामध्ये वेग, लँग्वेज आणि जनरल हे तिन पर्याय आहेत. ह्यामुळे आपण की-बोर्ड च्या अक्षराचा  टाईपिंग  रेट वाढवू किंवा कमी करू शकतो. तसेच कर्सर चा स्क्रीन वरील चमकण्याचा वेग सुद्धा कंट्रोल करू शकतो.   </a:t>
            </a:r>
          </a:p>
          <a:p>
            <a:pPr>
              <a:buNone/>
            </a:pPr>
            <a:r>
              <a:rPr lang="mr-IN"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52400"/>
            <a:ext cx="8686800" cy="6477000"/>
          </a:xfrm>
        </p:spPr>
        <p:txBody>
          <a:bodyPr/>
          <a:lstStyle/>
          <a:p>
            <a:pPr>
              <a:buNone/>
            </a:pPr>
            <a:r>
              <a:rPr lang="mr-IN" dirty="0" smtClean="0"/>
              <a:t>४) </a:t>
            </a:r>
            <a:r>
              <a:rPr lang="mr-IN" dirty="0" smtClean="0">
                <a:solidFill>
                  <a:srgbClr val="FF0000"/>
                </a:solidFill>
              </a:rPr>
              <a:t>डिव्हाइस अँड प्रिंटर– </a:t>
            </a:r>
            <a:r>
              <a:rPr lang="mr-IN" dirty="0" smtClean="0"/>
              <a:t>प्रिंटर फोल्डर मधील “अॅड प्रिंटर” या आयकॉन विझार्ड मुळे आपल्याला सिस्टम मध्ये नवीन प्रिंटर ला इंस्टाल करणे तसेच जुन्या प्रिंटर ला काढून टाकणे तसेच ‘टेस्ट पेज प्रिंटींग’ इत्यादी कार्य करू शकतो. </a:t>
            </a:r>
          </a:p>
          <a:p>
            <a:pPr>
              <a:buNone/>
            </a:pPr>
            <a:r>
              <a:rPr lang="mr-IN" dirty="0" smtClean="0"/>
              <a:t>५) </a:t>
            </a:r>
            <a:r>
              <a:rPr lang="mr-IN" dirty="0" smtClean="0">
                <a:solidFill>
                  <a:srgbClr val="FF0000"/>
                </a:solidFill>
              </a:rPr>
              <a:t>डेट आणि टाईम </a:t>
            </a:r>
            <a:r>
              <a:rPr lang="mr-IN" dirty="0" smtClean="0"/>
              <a:t>– या पर्याया व्दारे कॅाम्प्युटर मध्ये तारीख आणि वेळेला  बदलता येते. या डेट आणि टाईम आयकॉन वर दोनदा क्लिक करताच दोन पॅनल पडद्यावर दिसतात. यातील पहिल्या पॅनल मध्ये कॅलेंडर आणि घड्याळ असून त्याचा वापर करून कॅाम्प्युटर मधील तारीख आणि वेळेला  बदलू शकतो. तसेच त्यातील दुसऱ्या पॅनल व्दारे जगाच्या नकाशावर असलेल्या स्थानावर क्लिक करून वेळ सेट करू शकतो.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610600" cy="6400800"/>
          </a:xfrm>
        </p:spPr>
        <p:txBody>
          <a:bodyPr>
            <a:normAutofit lnSpcReduction="10000"/>
          </a:bodyPr>
          <a:lstStyle/>
          <a:p>
            <a:pPr>
              <a:buNone/>
            </a:pPr>
            <a:r>
              <a:rPr lang="mr-IN" dirty="0" smtClean="0"/>
              <a:t>६) </a:t>
            </a:r>
            <a:r>
              <a:rPr lang="mr-IN" dirty="0" smtClean="0">
                <a:solidFill>
                  <a:srgbClr val="FF0000"/>
                </a:solidFill>
              </a:rPr>
              <a:t>साउंड आणि ऑडीओ कंट्रोल- </a:t>
            </a:r>
            <a:r>
              <a:rPr lang="mr-IN" dirty="0" smtClean="0"/>
              <a:t>ह्या पर्यायाव्दारे ‘माईक’ च्या मदतीने  कॅाम्प्युटर मध्ये ऑडीओ रेकार्ड करू शकतो. तसेच ह्या पर्याया  च्या मदतीने अलग अलग कार्यक्रमांकारिता वेग वेगळे  आवाज ठरवू शकतो. परंतु या कॅाम्प्युटर मध्ये ‘साउंड कार्ड’  असणे आवश्यक आहे.</a:t>
            </a:r>
          </a:p>
          <a:p>
            <a:pPr>
              <a:buNone/>
            </a:pPr>
            <a:r>
              <a:rPr lang="mr-IN" dirty="0" smtClean="0"/>
              <a:t>७) </a:t>
            </a:r>
            <a:r>
              <a:rPr lang="mr-IN" dirty="0" smtClean="0">
                <a:solidFill>
                  <a:srgbClr val="FF0000"/>
                </a:solidFill>
              </a:rPr>
              <a:t>डिस्प्ले प्रापर्टीज  कंट्रोल- </a:t>
            </a:r>
            <a:r>
              <a:rPr lang="mr-IN" dirty="0" smtClean="0"/>
              <a:t>या कमांड च्या मदतिने मॉनीटर च्या डिस्प्ले च्या आकाराला कमी किंवा जास्त करू शकतो, डिस्प्ले ला मॅग्निफाइंगच्या मदतीने झूम करून सुद्धा पाहू शकतो. व विंडोज च्या मागील स्क्रीन, स्क्रीन सेव्हर ला सेट करू शकतो.</a:t>
            </a:r>
          </a:p>
          <a:p>
            <a:pPr>
              <a:buNone/>
            </a:pPr>
            <a:r>
              <a:rPr lang="mr-IN" dirty="0" smtClean="0"/>
              <a:t>८) </a:t>
            </a:r>
            <a:r>
              <a:rPr lang="mr-IN" dirty="0" smtClean="0">
                <a:solidFill>
                  <a:srgbClr val="FF0000"/>
                </a:solidFill>
              </a:rPr>
              <a:t>अॅड न्यू हार्ड वेअर अँड सॉफ्टवेअर- </a:t>
            </a:r>
            <a:r>
              <a:rPr lang="mr-IN" dirty="0" smtClean="0"/>
              <a:t>कॅाम्प्युटर</a:t>
            </a:r>
            <a:r>
              <a:rPr lang="en-US" dirty="0" smtClean="0"/>
              <a:t> </a:t>
            </a:r>
            <a:r>
              <a:rPr lang="mr-IN" dirty="0" smtClean="0"/>
              <a:t>मध्ये कोणत्याही नवीन हार्ड वेअर चा उपयोग करण्यासाठी प्रथम त्याला कॅाम्प्युटर शी जोडून इंस्टाल करावे लागते. अॅड न्यू हार्ड वेअर अँड सॉफ्टवेअर या कमांडच्या  मदतीने आपण कोणत्याही प्रोग्रामला इंस्टाल किंवा अन इंस्टाल  करू शकतो.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
            <a:ext cx="8458200" cy="6400800"/>
          </a:xfrm>
        </p:spPr>
        <p:txBody>
          <a:bodyPr/>
          <a:lstStyle/>
          <a:p>
            <a:pPr>
              <a:buNone/>
            </a:pPr>
            <a:r>
              <a:rPr lang="mr-IN" dirty="0" smtClean="0"/>
              <a:t>९) </a:t>
            </a:r>
            <a:r>
              <a:rPr lang="mr-IN" dirty="0" smtClean="0">
                <a:solidFill>
                  <a:srgbClr val="FF0000"/>
                </a:solidFill>
              </a:rPr>
              <a:t>सिस्टम कंट्रोल- </a:t>
            </a:r>
            <a:r>
              <a:rPr lang="mr-IN" dirty="0" smtClean="0"/>
              <a:t>या कमांडच्या मदतीने कॅाम्प्युटर च्या भिन्न भिन्न सूचनांचा तसेच कॅाम्प्युटर मध्ये लागलेल्या हार्ड वेअर विषयी माहिती करून घेऊ शकतो. आपल्या कॅाम्प्युटर मध्ये कोणता विंडो आहे, कॅाम्प्युटर मध्ये किती </a:t>
            </a:r>
            <a:r>
              <a:rPr lang="en-US" dirty="0" smtClean="0"/>
              <a:t> GB </a:t>
            </a:r>
            <a:r>
              <a:rPr lang="mr-IN" dirty="0" smtClean="0"/>
              <a:t> रॅम आहे, कोणता प्रोसेसर आहे, प्रोसेसर ची स्पीड किती आहे हे पाहू शकतो. </a:t>
            </a:r>
          </a:p>
          <a:p>
            <a:pPr>
              <a:buNone/>
            </a:pPr>
            <a:r>
              <a:rPr lang="mr-IN" dirty="0" smtClean="0"/>
              <a:t>१०) </a:t>
            </a:r>
            <a:r>
              <a:rPr lang="mr-IN" dirty="0" smtClean="0">
                <a:solidFill>
                  <a:srgbClr val="FF0000"/>
                </a:solidFill>
              </a:rPr>
              <a:t>रीजन अँड लँग्वेज कंट्रोल- </a:t>
            </a:r>
            <a:r>
              <a:rPr lang="mr-IN" dirty="0" smtClean="0"/>
              <a:t>या कमांडच्या मदतीने  विभागीय सेटिंग बदलवू  शकतो. उदा.- आर्थिक चलन, चिन्हे, तारीख आणि वेळ दाखविण्याचे प्रकार बदलवू शकतो. </a:t>
            </a:r>
          </a:p>
          <a:p>
            <a:pPr>
              <a:buNone/>
            </a:pPr>
            <a:r>
              <a:rPr lang="mr-IN" dirty="0" smtClean="0"/>
              <a:t>       या सेटिंग मध्ये आपण खूप साऱ्या भाषा टाकू शकतो. ज्या भाषेला कॅाम्प्युटर वर पाहायचे आहे त्याकरिता ‘अॅड लँग्वेज’ वर क्लिक करून आपल्या भाषेला निवडल्या नंतर अॅड करू शकतो.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
            <a:ext cx="8534400" cy="6248400"/>
          </a:xfrm>
        </p:spPr>
        <p:txBody>
          <a:bodyPr/>
          <a:lstStyle/>
          <a:p>
            <a:pPr>
              <a:buNone/>
            </a:pPr>
            <a:r>
              <a:rPr lang="mr-IN" dirty="0" smtClean="0">
                <a:solidFill>
                  <a:srgbClr val="FF0000"/>
                </a:solidFill>
              </a:rPr>
              <a:t>११) “नेट वर्क अँड शेअरिंग सेंटर” – </a:t>
            </a:r>
            <a:r>
              <a:rPr lang="mr-IN" dirty="0" smtClean="0"/>
              <a:t>या कमांड च्या मदतीने केलेले इंटरनेट कनेक्शन आपल्या कॅाम्प्युटर वर पाहू शकतो आणि त्याची  सर्व वैशिष्ठ्ये सुद्धा पाहू शकतो. तसेच याची सेटिंग सुद्धा येथे करू शकतो. तसेच नवीन नेट वर्क जोडू शकतो किंवा ब्राड बँड करिता सुद्धा येथून डायलॉग ऑप्शन बनवू शकतो. जर आपला इंटर नेट कनेक्शन होत नसेल तर येथूनच ट्रबल शूट सुद्धा करू शकतो. </a:t>
            </a:r>
          </a:p>
          <a:p>
            <a:pPr>
              <a:buNone/>
            </a:pPr>
            <a:r>
              <a:rPr lang="mr-IN" dirty="0" smtClean="0">
                <a:solidFill>
                  <a:srgbClr val="FF0000"/>
                </a:solidFill>
              </a:rPr>
              <a:t>१२)</a:t>
            </a:r>
            <a:r>
              <a:rPr lang="mr-IN" dirty="0" smtClean="0"/>
              <a:t> </a:t>
            </a:r>
            <a:r>
              <a:rPr lang="mr-IN" dirty="0" smtClean="0">
                <a:solidFill>
                  <a:srgbClr val="FF0000"/>
                </a:solidFill>
              </a:rPr>
              <a:t>मॉडेम कंट्रोल- </a:t>
            </a:r>
            <a:r>
              <a:rPr lang="mr-IN" dirty="0" smtClean="0"/>
              <a:t>या कमांड च्या मदतीने नवीन मॉडेम इंस्टाल करू शकतो किंवा जुन्या मॉडेम च्या सेटिंगला बदलवू शकतो. त्याकरिता  कंट्रोल पॅनल च्या “फोन अँड मॉडेम” या पर्याया वर क्लिक करा. आलेल्या डायलॉग बॉक्स मध्ये ‘मॉडेम टॅब’ ला सिलेक्ट करून ‘अॅड’ बटन वर क्लिक करा त्यानंतर मॉडेम इंस्टाल करा.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393</TotalTime>
  <Words>1464</Words>
  <Application>Microsoft Office PowerPoint</Application>
  <PresentationFormat>On-screen Show (4:3)</PresentationFormat>
  <Paragraphs>63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Lecture –  ५       (Control Panel  ) UNIT-III Subject- Computer Application in Home Science [Seme – III ] Code – 231CA20</vt:lpstr>
      <vt:lpstr>3.5: कंट्रोल पॅनल (Control Panel):-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५       (Control Panel  ) UNIT-III Subject- Computer Application in Home Science [Seme – III ] Code – 231CA20</dc:title>
  <dc:creator>DELL</dc:creator>
  <cp:lastModifiedBy>DELL</cp:lastModifiedBy>
  <cp:revision>46</cp:revision>
  <dcterms:created xsi:type="dcterms:W3CDTF">2020-08-26T17:15:50Z</dcterms:created>
  <dcterms:modified xsi:type="dcterms:W3CDTF">2020-08-27T19:03:44Z</dcterms:modified>
</cp:coreProperties>
</file>