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F5B9F6-84A7-4AE4-AF5A-8235540B7134}" type="datetimeFigureOut">
              <a:rPr lang="en-US" smtClean="0"/>
              <a:pPr/>
              <a:t>28/08/2020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5EDA2E-F499-4AC1-8562-8654AD4473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F5B9F6-84A7-4AE4-AF5A-8235540B7134}" type="datetimeFigureOut">
              <a:rPr lang="en-US" smtClean="0"/>
              <a:pPr/>
              <a:t>28/08/2020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5EDA2E-F499-4AC1-8562-8654AD4473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F5B9F6-84A7-4AE4-AF5A-8235540B7134}" type="datetimeFigureOut">
              <a:rPr lang="en-US" smtClean="0"/>
              <a:pPr/>
              <a:t>28/08/2020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5EDA2E-F499-4AC1-8562-8654AD4473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F5B9F6-84A7-4AE4-AF5A-8235540B7134}" type="datetimeFigureOut">
              <a:rPr lang="en-US" smtClean="0"/>
              <a:pPr/>
              <a:t>28/08/2020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5EDA2E-F499-4AC1-8562-8654AD4473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F5B9F6-84A7-4AE4-AF5A-8235540B7134}" type="datetimeFigureOut">
              <a:rPr lang="en-US" smtClean="0"/>
              <a:pPr/>
              <a:t>28/08/2020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5EDA2E-F499-4AC1-8562-8654AD4473F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F5B9F6-84A7-4AE4-AF5A-8235540B7134}" type="datetimeFigureOut">
              <a:rPr lang="en-US" smtClean="0"/>
              <a:pPr/>
              <a:t>28/08/2020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5EDA2E-F499-4AC1-8562-8654AD4473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F5B9F6-84A7-4AE4-AF5A-8235540B7134}" type="datetimeFigureOut">
              <a:rPr lang="en-US" smtClean="0"/>
              <a:pPr/>
              <a:t>28/08/2020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5EDA2E-F499-4AC1-8562-8654AD4473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F5B9F6-84A7-4AE4-AF5A-8235540B7134}" type="datetimeFigureOut">
              <a:rPr lang="en-US" smtClean="0"/>
              <a:pPr/>
              <a:t>28/08/2020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5EDA2E-F499-4AC1-8562-8654AD4473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5B9F6-84A7-4AE4-AF5A-8235540B7134}" type="datetimeFigureOut">
              <a:rPr lang="en-US" smtClean="0"/>
              <a:pPr/>
              <a:t>28/08/2020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5EDA2E-F499-4AC1-8562-8654AD4473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F5B9F6-84A7-4AE4-AF5A-8235540B7134}" type="datetimeFigureOut">
              <a:rPr lang="en-US" smtClean="0"/>
              <a:pPr/>
              <a:t>28/08/2020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5EDA2E-F499-4AC1-8562-8654AD4473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F5B9F6-84A7-4AE4-AF5A-8235540B7134}" type="datetimeFigureOut">
              <a:rPr lang="en-US" smtClean="0"/>
              <a:pPr/>
              <a:t>28/08/2020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5EDA2E-F499-4AC1-8562-8654AD4473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F5B9F6-84A7-4AE4-AF5A-8235540B7134}" type="datetimeFigureOut">
              <a:rPr lang="en-US" smtClean="0"/>
              <a:pPr/>
              <a:t>28/08/2020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5EDA2E-F499-4AC1-8562-8654AD4473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304800"/>
            <a:ext cx="7772400" cy="2057400"/>
          </a:xfrm>
        </p:spPr>
        <p:txBody>
          <a:bodyPr>
            <a:noAutofit/>
          </a:bodyPr>
          <a:lstStyle/>
          <a:p>
            <a:pPr algn="r"/>
            <a:r>
              <a:rPr lang="en-US" sz="2800" dirty="0" smtClean="0">
                <a:solidFill>
                  <a:srgbClr val="7030A0"/>
                </a:solidFill>
                <a:latin typeface="Times New Roman" pitchFamily="18" charset="0"/>
                <a:cs typeface="Times New Roman" pitchFamily="18" charset="0"/>
              </a:rPr>
              <a:t>Lecture – </a:t>
            </a:r>
            <a:r>
              <a:rPr lang="mr-IN" sz="2800" dirty="0" smtClean="0">
                <a:solidFill>
                  <a:srgbClr val="7030A0"/>
                </a:solidFill>
                <a:latin typeface="Times New Roman" pitchFamily="18" charset="0"/>
                <a:cs typeface="Times New Roman" pitchFamily="18" charset="0"/>
              </a:rPr>
              <a:t> </a:t>
            </a:r>
            <a:r>
              <a:rPr lang="en-US" sz="2800" dirty="0" smtClean="0">
                <a:solidFill>
                  <a:srgbClr val="7030A0"/>
                </a:solidFill>
                <a:latin typeface="Times New Roman" pitchFamily="18" charset="0"/>
                <a:cs typeface="Times New Roman" pitchFamily="18" charset="0"/>
              </a:rPr>
              <a:t>6  </a:t>
            </a:r>
            <a:r>
              <a:rPr lang="mr-IN" sz="2800" dirty="0" smtClean="0">
                <a:solidFill>
                  <a:srgbClr val="7030A0"/>
                </a:solidFill>
                <a:latin typeface="Times New Roman" pitchFamily="18" charset="0"/>
                <a:cs typeface="Times New Roman" pitchFamily="18" charset="0"/>
              </a:rPr>
              <a:t>  </a:t>
            </a:r>
            <a:r>
              <a:rPr lang="mr-IN" sz="2800" dirty="0" smtClean="0">
                <a:solidFill>
                  <a:srgbClr val="7030A0"/>
                </a:solidFill>
                <a:latin typeface="Times New Roman" pitchFamily="18" charset="0"/>
              </a:rPr>
              <a:t> </a:t>
            </a:r>
            <a:r>
              <a:rPr lang="en-US" sz="2800" dirty="0" smtClean="0">
                <a:solidFill>
                  <a:srgbClr val="7030A0"/>
                </a:solidFill>
                <a:latin typeface="Times New Roman" pitchFamily="18" charset="0"/>
                <a:cs typeface="Times New Roman" pitchFamily="18" charset="0"/>
              </a:rPr>
              <a:t> </a:t>
            </a:r>
            <a:r>
              <a:rPr lang="mr-IN" sz="2800" dirty="0" smtClean="0">
                <a:solidFill>
                  <a:srgbClr val="7030A0"/>
                </a:solidFill>
                <a:latin typeface="Times New Roman" pitchFamily="18" charset="0"/>
              </a:rPr>
              <a:t> </a:t>
            </a:r>
            <a:r>
              <a:rPr lang="en-US" sz="2800" dirty="0" smtClean="0">
                <a:solidFill>
                  <a:srgbClr val="7030A0"/>
                </a:solidFill>
                <a:latin typeface="Times New Roman" pitchFamily="18" charset="0"/>
                <a:cs typeface="Times New Roman" pitchFamily="18" charset="0"/>
              </a:rPr>
              <a:t/>
            </a:r>
            <a:br>
              <a:rPr lang="en-US" sz="2800" dirty="0" smtClean="0">
                <a:solidFill>
                  <a:srgbClr val="7030A0"/>
                </a:solidFill>
                <a:latin typeface="Times New Roman" pitchFamily="18" charset="0"/>
                <a:cs typeface="Times New Roman" pitchFamily="18" charset="0"/>
              </a:rPr>
            </a:br>
            <a:r>
              <a:rPr lang="mr-IN" sz="2800" dirty="0" smtClean="0">
                <a:solidFill>
                  <a:srgbClr val="7030A0"/>
                </a:solidFill>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(Managing document and folder ) UNIT-III</a:t>
            </a:r>
            <a:r>
              <a:rPr lang="mr-IN" sz="2800" dirty="0" smtClean="0">
                <a:solidFill>
                  <a:srgbClr val="FF0000"/>
                </a:solidFill>
                <a:latin typeface="Times New Roman" pitchFamily="18" charset="0"/>
              </a:rPr>
              <a:t> </a:t>
            </a:r>
            <a:r>
              <a:rPr lang="en-US" sz="2800" dirty="0" smtClean="0">
                <a:solidFill>
                  <a:srgbClr val="7030A0"/>
                </a:solidFill>
                <a:latin typeface="Times New Roman" pitchFamily="18" charset="0"/>
                <a:cs typeface="Times New Roman" pitchFamily="18" charset="0"/>
              </a:rPr>
              <a:t>Subject- Computer Application in Home Science</a:t>
            </a:r>
            <a:br>
              <a:rPr lang="en-US" sz="2800" dirty="0" smtClean="0">
                <a:solidFill>
                  <a:srgbClr val="7030A0"/>
                </a:solidFill>
                <a:latin typeface="Times New Roman" pitchFamily="18" charset="0"/>
                <a:cs typeface="Times New Roman" pitchFamily="18" charset="0"/>
              </a:rPr>
            </a:br>
            <a:r>
              <a:rPr lang="en-US" sz="2800" dirty="0" smtClean="0">
                <a:solidFill>
                  <a:srgbClr val="7030A0"/>
                </a:solidFill>
                <a:latin typeface="Times New Roman" pitchFamily="18" charset="0"/>
                <a:cs typeface="Times New Roman" pitchFamily="18" charset="0"/>
              </a:rPr>
              <a:t> [ </a:t>
            </a:r>
            <a:r>
              <a:rPr lang="en-US" sz="2800" dirty="0" err="1" smtClean="0">
                <a:solidFill>
                  <a:srgbClr val="7030A0"/>
                </a:solidFill>
                <a:latin typeface="Times New Roman" pitchFamily="18" charset="0"/>
                <a:cs typeface="Times New Roman" pitchFamily="18" charset="0"/>
              </a:rPr>
              <a:t>Seme</a:t>
            </a:r>
            <a:r>
              <a:rPr lang="en-US" sz="2800" dirty="0" smtClean="0">
                <a:solidFill>
                  <a:srgbClr val="7030A0"/>
                </a:solidFill>
                <a:latin typeface="Times New Roman" pitchFamily="18" charset="0"/>
                <a:cs typeface="Times New Roman" pitchFamily="18" charset="0"/>
              </a:rPr>
              <a:t> – III ]</a:t>
            </a:r>
            <a:br>
              <a:rPr lang="en-US" sz="2800" dirty="0" smtClean="0">
                <a:solidFill>
                  <a:srgbClr val="7030A0"/>
                </a:solidFill>
                <a:latin typeface="Times New Roman" pitchFamily="18" charset="0"/>
                <a:cs typeface="Times New Roman" pitchFamily="18" charset="0"/>
              </a:rPr>
            </a:br>
            <a:r>
              <a:rPr lang="en-US" sz="2800" dirty="0" smtClean="0">
                <a:solidFill>
                  <a:srgbClr val="7030A0"/>
                </a:solidFill>
                <a:latin typeface="Times New Roman" pitchFamily="18" charset="0"/>
                <a:cs typeface="Times New Roman" pitchFamily="18" charset="0"/>
              </a:rPr>
              <a:t>Code – 231CA20</a:t>
            </a:r>
            <a:endParaRPr lang="en-US" sz="2800" dirty="0"/>
          </a:p>
        </p:txBody>
      </p:sp>
      <p:sp>
        <p:nvSpPr>
          <p:cNvPr id="3" name="Subtitle 2"/>
          <p:cNvSpPr>
            <a:spLocks noGrp="1"/>
          </p:cNvSpPr>
          <p:nvPr>
            <p:ph type="subTitle" idx="1"/>
          </p:nvPr>
        </p:nvSpPr>
        <p:spPr>
          <a:xfrm>
            <a:off x="685800" y="3886200"/>
            <a:ext cx="8153400" cy="1752600"/>
          </a:xfrm>
        </p:spPr>
        <p:txBody>
          <a:bodyPr>
            <a:normAutofit fontScale="77500" lnSpcReduction="20000"/>
          </a:bodyPr>
          <a:lstStyle/>
          <a:p>
            <a:pPr algn="r"/>
            <a:r>
              <a:rPr lang="en-US" dirty="0" smtClean="0">
                <a:solidFill>
                  <a:srgbClr val="FF0000"/>
                </a:solidFill>
                <a:latin typeface="Times New Roman" pitchFamily="18" charset="0"/>
                <a:cs typeface="Times New Roman" pitchFamily="18" charset="0"/>
              </a:rPr>
              <a:t>Dr. </a:t>
            </a:r>
            <a:r>
              <a:rPr lang="en-US" dirty="0" err="1" smtClean="0">
                <a:solidFill>
                  <a:srgbClr val="FF0000"/>
                </a:solidFill>
                <a:latin typeface="Times New Roman" pitchFamily="18" charset="0"/>
                <a:cs typeface="Times New Roman" pitchFamily="18" charset="0"/>
              </a:rPr>
              <a:t>Devidas</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Rushiji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Bambole</a:t>
            </a:r>
            <a:r>
              <a:rPr lang="en-US" dirty="0" smtClean="0">
                <a:solidFill>
                  <a:srgbClr val="FF0000"/>
                </a:solidFill>
                <a:latin typeface="Times New Roman" pitchFamily="18" charset="0"/>
                <a:cs typeface="Times New Roman" pitchFamily="18" charset="0"/>
              </a:rPr>
              <a:t> </a:t>
            </a:r>
          </a:p>
          <a:p>
            <a:pPr algn="r"/>
            <a:r>
              <a:rPr lang="en-US" dirty="0" smtClean="0">
                <a:solidFill>
                  <a:srgbClr val="FF0000"/>
                </a:solidFill>
                <a:latin typeface="Times New Roman" pitchFamily="18" charset="0"/>
                <a:cs typeface="Times New Roman" pitchFamily="18" charset="0"/>
              </a:rPr>
              <a:t>M. Sc. Ph. D. </a:t>
            </a:r>
          </a:p>
          <a:p>
            <a:pPr algn="r"/>
            <a:r>
              <a:rPr lang="en-US" dirty="0" smtClean="0">
                <a:solidFill>
                  <a:srgbClr val="FF0000"/>
                </a:solidFill>
                <a:latin typeface="Times New Roman" pitchFamily="18" charset="0"/>
                <a:cs typeface="Times New Roman" pitchFamily="18" charset="0"/>
              </a:rPr>
              <a:t>Department of Physics </a:t>
            </a:r>
          </a:p>
          <a:p>
            <a:pPr algn="r"/>
            <a:r>
              <a:rPr lang="en-US" dirty="0" err="1" smtClean="0">
                <a:solidFill>
                  <a:srgbClr val="FF0000"/>
                </a:solidFill>
                <a:latin typeface="Times New Roman" pitchFamily="18" charset="0"/>
                <a:cs typeface="Times New Roman" pitchFamily="18" charset="0"/>
              </a:rPr>
              <a:t>Matoshree</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Vimalabai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Deshmukh</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Mahavidyalaya</a:t>
            </a:r>
            <a:r>
              <a:rPr lang="en-US" dirty="0" smtClean="0">
                <a:solidFill>
                  <a:srgbClr val="FF0000"/>
                </a:solidFill>
                <a:latin typeface="Times New Roman" pitchFamily="18" charset="0"/>
                <a:cs typeface="Times New Roman" pitchFamily="18" charset="0"/>
              </a:rPr>
              <a:t>, Amravati.</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algn="l"/>
            <a:r>
              <a:rPr lang="en-US" sz="2400" dirty="0" smtClean="0">
                <a:solidFill>
                  <a:srgbClr val="FF0000"/>
                </a:solidFill>
              </a:rPr>
              <a:t>3.6 </a:t>
            </a:r>
            <a:r>
              <a:rPr lang="mr-IN" sz="2400" dirty="0" smtClean="0">
                <a:solidFill>
                  <a:srgbClr val="FF0000"/>
                </a:solidFill>
              </a:rPr>
              <a:t>डॉक्यूमेन्ट आणि फोल्डर चे व्यवस्थापन </a:t>
            </a:r>
            <a:r>
              <a:rPr lang="en-US" sz="2400" dirty="0" smtClean="0">
                <a:solidFill>
                  <a:srgbClr val="FF0000"/>
                </a:solidFill>
                <a:latin typeface="Times New Roman" pitchFamily="18" charset="0"/>
                <a:cs typeface="Times New Roman" pitchFamily="18" charset="0"/>
              </a:rPr>
              <a:t> (Managing document and folder )</a:t>
            </a:r>
            <a:r>
              <a:rPr lang="en-US" sz="2400" dirty="0" smtClean="0">
                <a:solidFill>
                  <a:srgbClr val="FF0000"/>
                </a:solidFill>
              </a:rPr>
              <a:t> </a:t>
            </a:r>
            <a:endParaRPr lang="en-US" sz="2400" dirty="0">
              <a:solidFill>
                <a:srgbClr val="FF0000"/>
              </a:solidFill>
            </a:endParaRPr>
          </a:p>
        </p:txBody>
      </p:sp>
      <p:sp>
        <p:nvSpPr>
          <p:cNvPr id="3" name="Content Placeholder 2"/>
          <p:cNvSpPr>
            <a:spLocks noGrp="1"/>
          </p:cNvSpPr>
          <p:nvPr>
            <p:ph idx="1"/>
          </p:nvPr>
        </p:nvSpPr>
        <p:spPr>
          <a:xfrm>
            <a:off x="304800" y="1143000"/>
            <a:ext cx="8534400" cy="5486400"/>
          </a:xfrm>
        </p:spPr>
        <p:txBody>
          <a:bodyPr>
            <a:normAutofit/>
          </a:bodyPr>
          <a:lstStyle/>
          <a:p>
            <a:pPr>
              <a:buNone/>
            </a:pPr>
            <a:r>
              <a:rPr lang="mr-IN" dirty="0" smtClean="0"/>
              <a:t>कॅाम्प्युटर मध्ये बनविलेल्या फाईल ला कोणत्याही माध्यमावर संग्रहित केल्या जाते.उदा.- हार्ड डिस्क, फ्लॉपी डिस्क इत्यादी. फाईल्स ची संख्या खूप जास्त असेल तर त्यांना विविध डीरेक्टरी  मध्ये संग्रहित केल्या जाते. कारण एखादी विशिष्ट फाईल सहजतेने शोधली जावी तसेच तिचा उपयोग सहजतेने केल्या जावा.</a:t>
            </a:r>
          </a:p>
          <a:p>
            <a:pPr>
              <a:buNone/>
            </a:pPr>
            <a:r>
              <a:rPr lang="mr-IN" dirty="0"/>
              <a:t> </a:t>
            </a:r>
            <a:r>
              <a:rPr lang="mr-IN" dirty="0" smtClean="0"/>
              <a:t>    विंडोज मध्ये ह्या फाईल ना व्यवस्थित करण्याकरिता खालील गोष्टींचा उपयोग केल्या जातो</a:t>
            </a:r>
            <a:r>
              <a:rPr lang="mr-IN" dirty="0" smtClean="0"/>
              <a:t>.</a:t>
            </a:r>
            <a:endParaRPr lang="mr-IN"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l"/>
            <a:r>
              <a:rPr lang="mr-IN" sz="2400" dirty="0" smtClean="0">
                <a:solidFill>
                  <a:srgbClr val="FF0000"/>
                </a:solidFill>
              </a:rPr>
              <a:t>१) कोणत्याही फोल्डर मध्ये नवीन फोल्डर बनविणे (</a:t>
            </a:r>
            <a:r>
              <a:rPr lang="en-US" sz="2400" dirty="0" smtClean="0">
                <a:solidFill>
                  <a:srgbClr val="FF0000"/>
                </a:solidFill>
              </a:rPr>
              <a:t> Creating a new folder in a folder</a:t>
            </a:r>
            <a:r>
              <a:rPr lang="en-US" sz="2400" dirty="0" smtClean="0">
                <a:solidFill>
                  <a:srgbClr val="FF0000"/>
                </a:solidFill>
              </a:rPr>
              <a:t>):-</a:t>
            </a:r>
            <a:r>
              <a:rPr lang="mr-IN" sz="2400" dirty="0" smtClean="0">
                <a:solidFill>
                  <a:srgbClr val="FF0000"/>
                </a:solidFill>
              </a:rPr>
              <a:t> </a:t>
            </a:r>
            <a:endParaRPr lang="en-US" sz="2400" dirty="0">
              <a:solidFill>
                <a:srgbClr val="FF0000"/>
              </a:solidFill>
            </a:endParaRPr>
          </a:p>
        </p:txBody>
      </p:sp>
      <p:sp>
        <p:nvSpPr>
          <p:cNvPr id="3" name="Content Placeholder 2"/>
          <p:cNvSpPr>
            <a:spLocks noGrp="1"/>
          </p:cNvSpPr>
          <p:nvPr>
            <p:ph idx="1"/>
          </p:nvPr>
        </p:nvSpPr>
        <p:spPr>
          <a:xfrm>
            <a:off x="228600" y="990600"/>
            <a:ext cx="8686800" cy="5638800"/>
          </a:xfrm>
        </p:spPr>
        <p:txBody>
          <a:bodyPr>
            <a:normAutofit fontScale="77500" lnSpcReduction="20000"/>
          </a:bodyPr>
          <a:lstStyle/>
          <a:p>
            <a:pPr>
              <a:buNone/>
            </a:pPr>
            <a:r>
              <a:rPr lang="mr-IN" dirty="0" smtClean="0"/>
              <a:t> </a:t>
            </a:r>
            <a:r>
              <a:rPr lang="mr-IN" dirty="0" smtClean="0"/>
              <a:t>आपण अगोदरच बनविलेल्या कोणत्याही फोल्डर मध्ये, नवीन फोल्डर बनवू शकतो. त्या करिता खालील क्रिया कराव्या लागतील.</a:t>
            </a:r>
          </a:p>
          <a:p>
            <a:pPr marL="514350" indent="-514350">
              <a:buAutoNum type="hindiNumParenR"/>
            </a:pPr>
            <a:r>
              <a:rPr lang="mr-IN" dirty="0" smtClean="0"/>
              <a:t>सर्वात प्रथम ज्या फोल्डर मध्ये नवीन फोल्डर बनवायचे आहे त्याला खोला. त्या फोल्डर ची विंडो स्क्रीन खुलेल. </a:t>
            </a:r>
          </a:p>
          <a:p>
            <a:pPr marL="514350" indent="-514350">
              <a:buNone/>
            </a:pPr>
            <a:r>
              <a:rPr lang="mr-IN" dirty="0" smtClean="0"/>
              <a:t>२) या विंडोच्या मेन्यू बार मध्ये फाईल या पर्यायाला निवडा. त्यामुळे फाईल चा पूल डाऊन मेन्यू खुलेल.</a:t>
            </a:r>
          </a:p>
          <a:p>
            <a:pPr marL="514350" indent="-514350">
              <a:buNone/>
            </a:pPr>
            <a:r>
              <a:rPr lang="mr-IN" dirty="0" smtClean="0"/>
              <a:t>३) या </a:t>
            </a:r>
            <a:r>
              <a:rPr lang="mr-IN" dirty="0" smtClean="0"/>
              <a:t>पूल डाऊन मेन्यू </a:t>
            </a:r>
            <a:r>
              <a:rPr lang="mr-IN" dirty="0" smtClean="0"/>
              <a:t>मध्ये ‘न्यू’ या पर्याय वर माउस पॉइंटर ला आण, त्यामुळे </a:t>
            </a:r>
            <a:r>
              <a:rPr lang="mr-IN" dirty="0" smtClean="0"/>
              <a:t>‘न्यू’ या </a:t>
            </a:r>
            <a:r>
              <a:rPr lang="mr-IN" dirty="0" smtClean="0"/>
              <a:t>पर्यायाचा उप मेन्यू दिसेल.</a:t>
            </a:r>
          </a:p>
          <a:p>
            <a:pPr marL="514350" indent="-514350">
              <a:buNone/>
            </a:pPr>
            <a:r>
              <a:rPr lang="mr-IN" dirty="0" smtClean="0"/>
              <a:t>४) या </a:t>
            </a:r>
            <a:r>
              <a:rPr lang="mr-IN" dirty="0" smtClean="0"/>
              <a:t>उप </a:t>
            </a:r>
            <a:r>
              <a:rPr lang="mr-IN" dirty="0" smtClean="0"/>
              <a:t>मेन्यू वर ‘फोल्डर’ या पर्याया ला क्लिक करा. क्लिक केल्या बरोबर, जुन्या फोल्डर च्या विंडो मध्ये . नवीन ‘आईकॉन’ बनेल. त्या मध्ये नवीन फोल्डर चे नाव दिसेल.</a:t>
            </a:r>
          </a:p>
          <a:p>
            <a:pPr marL="514350" indent="-514350">
              <a:buNone/>
            </a:pPr>
            <a:r>
              <a:rPr lang="mr-IN" dirty="0" smtClean="0"/>
              <a:t>५) आता या </a:t>
            </a:r>
            <a:r>
              <a:rPr lang="mr-IN" dirty="0" smtClean="0"/>
              <a:t>नवीन </a:t>
            </a:r>
            <a:r>
              <a:rPr lang="mr-IN" dirty="0" smtClean="0"/>
              <a:t>फोल्डर ला, नवीन नाव टाईप करा आणि एन्टर की दाबा. त्यामुळे त्याच नावाचा फोल्डर तयार होईल. </a:t>
            </a:r>
          </a:p>
          <a:p>
            <a:pPr marL="514350" indent="-514350">
              <a:buNone/>
            </a:pPr>
            <a:r>
              <a:rPr lang="mr-IN" dirty="0" smtClean="0"/>
              <a:t> </a:t>
            </a:r>
            <a:r>
              <a:rPr lang="mr-IN" dirty="0" smtClean="0"/>
              <a:t>       या प्रकारे आपण कोणत्याही फोल्डर मध्ये कोणताही आणि कितीही नवीन </a:t>
            </a:r>
            <a:r>
              <a:rPr lang="mr-IN" dirty="0" smtClean="0"/>
              <a:t>फोल्डर</a:t>
            </a:r>
            <a:r>
              <a:rPr lang="mr-IN" dirty="0" smtClean="0"/>
              <a:t> बाववू शकतो. </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715962"/>
          </a:xfrm>
        </p:spPr>
        <p:txBody>
          <a:bodyPr>
            <a:normAutofit fontScale="90000"/>
          </a:bodyPr>
          <a:lstStyle/>
          <a:p>
            <a:pPr algn="l"/>
            <a:r>
              <a:rPr lang="mr-IN" sz="2400" dirty="0" smtClean="0">
                <a:solidFill>
                  <a:srgbClr val="FF0000"/>
                </a:solidFill>
              </a:rPr>
              <a:t>२) कोणत्याही फाईल किंवा फोल्डर  ला हटविणे</a:t>
            </a:r>
            <a:r>
              <a:rPr lang="en-US" sz="2400" dirty="0" smtClean="0">
                <a:solidFill>
                  <a:srgbClr val="FF0000"/>
                </a:solidFill>
              </a:rPr>
              <a:t> </a:t>
            </a:r>
            <a:r>
              <a:rPr lang="mr-IN" sz="2400" dirty="0" smtClean="0">
                <a:solidFill>
                  <a:srgbClr val="FF0000"/>
                </a:solidFill>
              </a:rPr>
              <a:t>(</a:t>
            </a:r>
            <a:r>
              <a:rPr lang="en-US" sz="2400" dirty="0" smtClean="0">
                <a:solidFill>
                  <a:srgbClr val="FF0000"/>
                </a:solidFill>
              </a:rPr>
              <a:t> Deleting a file and Folder):-</a:t>
            </a:r>
            <a:endParaRPr lang="en-US" sz="2400" dirty="0">
              <a:solidFill>
                <a:srgbClr val="FF0000"/>
              </a:solidFill>
            </a:endParaRPr>
          </a:p>
        </p:txBody>
      </p:sp>
      <p:sp>
        <p:nvSpPr>
          <p:cNvPr id="3" name="Content Placeholder 2"/>
          <p:cNvSpPr>
            <a:spLocks noGrp="1"/>
          </p:cNvSpPr>
          <p:nvPr>
            <p:ph idx="1"/>
          </p:nvPr>
        </p:nvSpPr>
        <p:spPr>
          <a:xfrm>
            <a:off x="228600" y="1066800"/>
            <a:ext cx="8610600" cy="5334000"/>
          </a:xfrm>
        </p:spPr>
        <p:txBody>
          <a:bodyPr>
            <a:normAutofit fontScale="92500" lnSpcReduction="20000"/>
          </a:bodyPr>
          <a:lstStyle/>
          <a:p>
            <a:pPr>
              <a:buNone/>
            </a:pPr>
            <a:r>
              <a:rPr lang="mr-IN" dirty="0" smtClean="0"/>
              <a:t>आपण कोणत्याही फाईल किंवा फोल्डर ला आपल्या कॅंम्प्यूटर मधून हटवू शकतो. त्या करिता खालील क्रिया कराव्या लागतील. </a:t>
            </a:r>
          </a:p>
          <a:p>
            <a:pPr marL="514350" indent="-514350">
              <a:buAutoNum type="hindiNumParenR"/>
            </a:pPr>
            <a:r>
              <a:rPr lang="mr-IN" dirty="0" smtClean="0"/>
              <a:t>त्या फोल्डर ला खोला, ज्यामध्ये ती  फाईल किंवा फोल्डर आहे, जिला आपल्याला हटवायचे आहे. </a:t>
            </a:r>
          </a:p>
          <a:p>
            <a:pPr marL="514350" indent="-514350">
              <a:buAutoNum type="hindiNumParenR"/>
            </a:pPr>
            <a:r>
              <a:rPr lang="mr-IN" dirty="0" smtClean="0"/>
              <a:t>त्या फाईल किंवा फोल्डर ला क्लिक करून निवडा. </a:t>
            </a:r>
          </a:p>
          <a:p>
            <a:pPr marL="514350" indent="-514350">
              <a:buAutoNum type="hindiNumParenR"/>
            </a:pPr>
            <a:r>
              <a:rPr lang="mr-IN" dirty="0" smtClean="0"/>
              <a:t>‘फाईल’ मेन्यू मध्ये डिलीट आदेश दया किंवा फोल्डर वर राईट क्लिक करून सुद्धा फोल्डर ला डिलीट करता येते. त्या  करिता- राईट क्लिक केल्यानंतर डिलीट पर्याया वर क्लिक करा. तिथे आपल्याला डिलीट करायचे आहे काय? हे विचारल्या जाईल. जर आपण ‘हो’ बटन वर क्लिक केले तर फोल्डर डिलीट होईल.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Autofit/>
          </a:bodyPr>
          <a:lstStyle/>
          <a:p>
            <a:pPr algn="l"/>
            <a:r>
              <a:rPr lang="mr-IN" sz="2400" dirty="0" smtClean="0"/>
              <a:t>३)</a:t>
            </a:r>
            <a:r>
              <a:rPr lang="mr-IN" sz="2400" dirty="0" smtClean="0">
                <a:solidFill>
                  <a:srgbClr val="FF0000"/>
                </a:solidFill>
              </a:rPr>
              <a:t> कोणत्याही फाईल किंवा फोल्डर  </a:t>
            </a:r>
            <a:r>
              <a:rPr lang="mr-IN" sz="2400" dirty="0" smtClean="0">
                <a:solidFill>
                  <a:srgbClr val="FF0000"/>
                </a:solidFill>
              </a:rPr>
              <a:t>ला दुसऱ्या फोल्डर मध्ये नेणे किंवा कॉपी करणे(</a:t>
            </a:r>
            <a:r>
              <a:rPr lang="en-US" sz="2400" dirty="0" smtClean="0">
                <a:solidFill>
                  <a:srgbClr val="FF0000"/>
                </a:solidFill>
              </a:rPr>
              <a:t> Moving and copying a file or folder to another folder):-</a:t>
            </a:r>
            <a:r>
              <a:rPr lang="mr-IN" sz="2400" dirty="0" smtClean="0">
                <a:solidFill>
                  <a:srgbClr val="FF0000"/>
                </a:solidFill>
              </a:rPr>
              <a:t> </a:t>
            </a:r>
            <a:r>
              <a:rPr lang="mr-IN" sz="2400" dirty="0" smtClean="0"/>
              <a:t> </a:t>
            </a:r>
            <a:endParaRPr lang="en-US" sz="2400" dirty="0"/>
          </a:p>
        </p:txBody>
      </p:sp>
      <p:sp>
        <p:nvSpPr>
          <p:cNvPr id="3" name="Content Placeholder 2"/>
          <p:cNvSpPr>
            <a:spLocks noGrp="1"/>
          </p:cNvSpPr>
          <p:nvPr>
            <p:ph idx="1"/>
          </p:nvPr>
        </p:nvSpPr>
        <p:spPr>
          <a:xfrm>
            <a:off x="228600" y="1447800"/>
            <a:ext cx="8610600" cy="5181600"/>
          </a:xfrm>
        </p:spPr>
        <p:txBody>
          <a:bodyPr>
            <a:normAutofit fontScale="62500" lnSpcReduction="20000"/>
          </a:bodyPr>
          <a:lstStyle/>
          <a:p>
            <a:pPr>
              <a:buNone/>
            </a:pPr>
            <a:r>
              <a:rPr lang="mr-IN" dirty="0" smtClean="0">
                <a:solidFill>
                  <a:srgbClr val="FF0000"/>
                </a:solidFill>
              </a:rPr>
              <a:t>कोणत्याही फाईल किंवा फोल्डर  ला दुसऱ्या फोल्डर </a:t>
            </a:r>
            <a:r>
              <a:rPr lang="mr-IN" dirty="0" smtClean="0">
                <a:solidFill>
                  <a:srgbClr val="FF0000"/>
                </a:solidFill>
              </a:rPr>
              <a:t>मध्ये नेवू किंवा त्याची कॉपी करू शकतो. ह्या करिता एडीट मेन्यू च्या कट, कॉपी तसेच ‘पेस्ट’ या आदेशांचे उपयोग करू शकतो. </a:t>
            </a:r>
          </a:p>
          <a:p>
            <a:pPr>
              <a:buNone/>
            </a:pPr>
            <a:r>
              <a:rPr lang="mr-IN" dirty="0" smtClean="0">
                <a:solidFill>
                  <a:srgbClr val="FF0000"/>
                </a:solidFill>
              </a:rPr>
              <a:t> </a:t>
            </a:r>
            <a:r>
              <a:rPr lang="mr-IN" dirty="0" smtClean="0">
                <a:solidFill>
                  <a:srgbClr val="FF0000"/>
                </a:solidFill>
              </a:rPr>
              <a:t>      त्या करींता  खालील क्रिया कराव्यात.</a:t>
            </a:r>
          </a:p>
          <a:p>
            <a:pPr>
              <a:buNone/>
            </a:pPr>
            <a:r>
              <a:rPr lang="mr-IN" dirty="0" smtClean="0">
                <a:solidFill>
                  <a:srgbClr val="FF0000"/>
                </a:solidFill>
              </a:rPr>
              <a:t>अ) </a:t>
            </a:r>
            <a:r>
              <a:rPr lang="mr-IN" dirty="0" smtClean="0">
                <a:solidFill>
                  <a:srgbClr val="FF0000"/>
                </a:solidFill>
              </a:rPr>
              <a:t>कोणत्याही फाईल किंवा फोल्डर  ला दुसऱ्या फोल्डर मध्ये </a:t>
            </a:r>
            <a:r>
              <a:rPr lang="mr-IN" dirty="0" smtClean="0">
                <a:solidFill>
                  <a:srgbClr val="FF0000"/>
                </a:solidFill>
              </a:rPr>
              <a:t>नेणे(</a:t>
            </a:r>
            <a:r>
              <a:rPr lang="en-US" dirty="0" smtClean="0">
                <a:solidFill>
                  <a:srgbClr val="FF0000"/>
                </a:solidFill>
              </a:rPr>
              <a:t> </a:t>
            </a:r>
            <a:r>
              <a:rPr lang="en-US" dirty="0" smtClean="0">
                <a:solidFill>
                  <a:srgbClr val="FF0000"/>
                </a:solidFill>
              </a:rPr>
              <a:t>Moving </a:t>
            </a:r>
            <a:r>
              <a:rPr lang="en-US" dirty="0" smtClean="0">
                <a:solidFill>
                  <a:srgbClr val="FF0000"/>
                </a:solidFill>
              </a:rPr>
              <a:t> </a:t>
            </a:r>
            <a:r>
              <a:rPr lang="en-US" dirty="0" smtClean="0">
                <a:solidFill>
                  <a:srgbClr val="FF0000"/>
                </a:solidFill>
              </a:rPr>
              <a:t>a file or </a:t>
            </a:r>
            <a:r>
              <a:rPr lang="en-US" dirty="0" smtClean="0">
                <a:solidFill>
                  <a:srgbClr val="FF0000"/>
                </a:solidFill>
              </a:rPr>
              <a:t>folder</a:t>
            </a:r>
            <a:r>
              <a:rPr lang="mr-IN" dirty="0" smtClean="0">
                <a:solidFill>
                  <a:srgbClr val="FF0000"/>
                </a:solidFill>
              </a:rPr>
              <a:t>)</a:t>
            </a:r>
          </a:p>
          <a:p>
            <a:pPr>
              <a:buNone/>
            </a:pPr>
            <a:r>
              <a:rPr lang="en-US" dirty="0" smtClean="0">
                <a:solidFill>
                  <a:srgbClr val="FF0000"/>
                </a:solidFill>
              </a:rPr>
              <a:t> </a:t>
            </a:r>
            <a:r>
              <a:rPr lang="mr-IN" dirty="0" smtClean="0">
                <a:solidFill>
                  <a:srgbClr val="FF0000"/>
                </a:solidFill>
              </a:rPr>
              <a:t>कोणत्याही फाईल किंवा </a:t>
            </a:r>
            <a:r>
              <a:rPr lang="mr-IN" dirty="0" smtClean="0">
                <a:solidFill>
                  <a:srgbClr val="FF0000"/>
                </a:solidFill>
              </a:rPr>
              <a:t>फोल्डर ला   एका फोल्डर मधून हटवून दुसऱ्या फोल्डर मध्ये नेण्याकरिता खालील क्रिया कराव्या लागतात.</a:t>
            </a:r>
          </a:p>
          <a:p>
            <a:pPr marL="514350" indent="-514350">
              <a:buAutoNum type="hindiNumParenR"/>
            </a:pPr>
            <a:r>
              <a:rPr lang="mr-IN" dirty="0" smtClean="0"/>
              <a:t>त्या फोल्डर च्या विंडो ला खोला, ज्यामध्ये ती  फाईल किंवा फोल्डर आहे जिला आपण दुसऱ्या फोल्डर मध्ये नेवू इच्छितो. </a:t>
            </a:r>
          </a:p>
          <a:p>
            <a:pPr marL="514350" indent="-514350">
              <a:buAutoNum type="hindiNumParenR"/>
            </a:pPr>
            <a:r>
              <a:rPr lang="mr-IN" dirty="0" smtClean="0"/>
              <a:t>त्या फाईल किंवा फोल्डर च्या </a:t>
            </a:r>
            <a:r>
              <a:rPr lang="mr-IN" dirty="0" smtClean="0"/>
              <a:t>‘आईकॉन’</a:t>
            </a:r>
            <a:r>
              <a:rPr lang="mr-IN" dirty="0" smtClean="0"/>
              <a:t>  वर क्लिक करून त्याला निवडा. </a:t>
            </a:r>
          </a:p>
          <a:p>
            <a:pPr marL="514350" indent="-514350">
              <a:buNone/>
            </a:pPr>
            <a:r>
              <a:rPr lang="mr-IN" dirty="0" smtClean="0"/>
              <a:t>३) एडीट मेन्यू मध्ये ‘कट’ आदेश द्या.</a:t>
            </a:r>
          </a:p>
          <a:p>
            <a:pPr marL="514350" indent="-514350">
              <a:buNone/>
            </a:pPr>
            <a:r>
              <a:rPr lang="mr-IN" dirty="0" smtClean="0"/>
              <a:t>४) आता त्या फोल्डर ला खोला, जिथे आपण त्या फाईल किंवा फोल्डर ला नेवू इच्छितो. </a:t>
            </a:r>
          </a:p>
          <a:p>
            <a:pPr marL="514350" indent="-514350">
              <a:buNone/>
            </a:pPr>
            <a:r>
              <a:rPr lang="mr-IN" dirty="0" smtClean="0"/>
              <a:t>५) या फोल्डर च्या विंडो मधील एडीट मेन्यू मध्ये ‘पेस्ट’ आदेशावर क्लिक करा. ती कट केलेली फाईल किंवा फोल्डर नवीन फोल्डर मध्ये दिसेल.</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l"/>
            <a:r>
              <a:rPr lang="mr-IN" sz="2400" dirty="0" smtClean="0">
                <a:solidFill>
                  <a:srgbClr val="FF0000"/>
                </a:solidFill>
              </a:rPr>
              <a:t>४) कोणत्याही फाईल किंवा फोल्डर ला शोधणे ( </a:t>
            </a:r>
            <a:r>
              <a:rPr lang="en-US" sz="2400" dirty="0" smtClean="0">
                <a:solidFill>
                  <a:srgbClr val="FF0000"/>
                </a:solidFill>
              </a:rPr>
              <a:t>Searching a file and folder):-</a:t>
            </a:r>
            <a:endParaRPr lang="en-US" sz="2400" dirty="0">
              <a:solidFill>
                <a:srgbClr val="FF0000"/>
              </a:solidFill>
            </a:endParaRPr>
          </a:p>
        </p:txBody>
      </p:sp>
      <p:sp>
        <p:nvSpPr>
          <p:cNvPr id="3" name="Content Placeholder 2"/>
          <p:cNvSpPr>
            <a:spLocks noGrp="1"/>
          </p:cNvSpPr>
          <p:nvPr>
            <p:ph idx="1"/>
          </p:nvPr>
        </p:nvSpPr>
        <p:spPr>
          <a:xfrm>
            <a:off x="228600" y="990600"/>
            <a:ext cx="8686800" cy="5638800"/>
          </a:xfrm>
        </p:spPr>
        <p:txBody>
          <a:bodyPr>
            <a:normAutofit fontScale="85000" lnSpcReduction="10000"/>
          </a:bodyPr>
          <a:lstStyle/>
          <a:p>
            <a:pPr>
              <a:buNone/>
            </a:pPr>
            <a:r>
              <a:rPr lang="mr-IN" dirty="0" smtClean="0"/>
              <a:t> </a:t>
            </a:r>
            <a:r>
              <a:rPr lang="mr-IN" dirty="0" smtClean="0"/>
              <a:t>अनेक वेळा एखाद्या आवश्यक फाईल विषयी माहिती नसते की- ती हार्ड डिस्क च्या कोणत्या ड्राइव्ह मध्ये किंवा फोल्डर उपलब्ध आहे. अश्या स्थितीत फाईल ला शोधण्यासाठी ‘सर्च’ पर्याय हेच एकमेव साधन आहे. ‘सर्च’ पर्याया मध्ये विविध प्रकारे फाईल शोधू शकतो. </a:t>
            </a:r>
          </a:p>
          <a:p>
            <a:pPr>
              <a:buNone/>
            </a:pPr>
            <a:r>
              <a:rPr lang="mr-IN" dirty="0" smtClean="0"/>
              <a:t>१) जर आपल्याला फाईल चे नाव माहित असेल तर ‘सर्च</a:t>
            </a:r>
            <a:r>
              <a:rPr lang="en-US" dirty="0" smtClean="0"/>
              <a:t> </a:t>
            </a:r>
            <a:r>
              <a:rPr lang="mr-IN" dirty="0" smtClean="0"/>
              <a:t> मित्र’(</a:t>
            </a:r>
            <a:r>
              <a:rPr lang="en-US" dirty="0" smtClean="0"/>
              <a:t> Search Companion ) </a:t>
            </a:r>
            <a:r>
              <a:rPr lang="mr-IN" dirty="0" smtClean="0"/>
              <a:t>मध्ये ‘ऑल फाईल्स अँड फोल्डर्स’ नाव दिल्यानंतर, त्या नावाची सर्व फाईलची यादी येईल. जरी ती  </a:t>
            </a:r>
            <a:r>
              <a:rPr lang="mr-IN" smtClean="0"/>
              <a:t>कोणत्याही सॉफ्टवेअर </a:t>
            </a:r>
            <a:r>
              <a:rPr lang="mr-IN" dirty="0" smtClean="0"/>
              <a:t>मध्ये बनलेली असेल किंवा कोणत्याही </a:t>
            </a:r>
            <a:r>
              <a:rPr lang="mr-IN" dirty="0" smtClean="0"/>
              <a:t>ड्राइव्ह मध्ये बनलेली </a:t>
            </a:r>
            <a:r>
              <a:rPr lang="mr-IN" dirty="0" smtClean="0"/>
              <a:t>असेल. </a:t>
            </a:r>
          </a:p>
          <a:p>
            <a:pPr>
              <a:buNone/>
            </a:pPr>
            <a:r>
              <a:rPr lang="mr-IN" dirty="0" smtClean="0"/>
              <a:t>२) </a:t>
            </a:r>
            <a:r>
              <a:rPr lang="mr-IN" dirty="0" smtClean="0"/>
              <a:t>जर आपल्याला फाईल चे नाव माहित </a:t>
            </a:r>
            <a:r>
              <a:rPr lang="mr-IN" dirty="0" smtClean="0"/>
              <a:t>नसेल </a:t>
            </a:r>
            <a:r>
              <a:rPr lang="mr-IN" dirty="0" smtClean="0"/>
              <a:t>तर </a:t>
            </a:r>
            <a:r>
              <a:rPr lang="mr-IN" dirty="0" smtClean="0"/>
              <a:t>‘वाइल्ड कार्ड कॅरेक्टर’ चा उपयोग करू शकतो.उदा.-’सर्च’ मध्ये </a:t>
            </a:r>
            <a:r>
              <a:rPr lang="en-US" dirty="0" smtClean="0"/>
              <a:t>A* </a:t>
            </a:r>
            <a:r>
              <a:rPr lang="mr-IN" dirty="0" smtClean="0"/>
              <a:t> लिहिल्यानंतर त्या सर्व फाईलची यादी येईल ज्याची नवे </a:t>
            </a:r>
            <a:r>
              <a:rPr lang="en-US" dirty="0" smtClean="0"/>
              <a:t>A </a:t>
            </a:r>
            <a:r>
              <a:rPr lang="mr-IN" dirty="0" smtClean="0"/>
              <a:t> पासून सुरु होतील.</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321</TotalTime>
  <Words>742</Words>
  <Application>Microsoft Office PowerPoint</Application>
  <PresentationFormat>On-screen Show (4:3)</PresentationFormat>
  <Paragraphs>35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Lecture –  6         (Managing document and folder ) UNIT-III Subject- Computer Application in Home Science  [ Seme – III ] Code – 231CA20</vt:lpstr>
      <vt:lpstr>3.6 डॉक्यूमेन्ट आणि फोल्डर चे व्यवस्थापन  (Managing document and folder ) </vt:lpstr>
      <vt:lpstr>१) कोणत्याही फोल्डर मध्ये नवीन फोल्डर बनविणे ( Creating a new folder in a folder):- </vt:lpstr>
      <vt:lpstr>२) कोणत्याही फाईल किंवा फोल्डर  ला हटविणे ( Deleting a file and Folder):-</vt:lpstr>
      <vt:lpstr>३) कोणत्याही फाईल किंवा फोल्डर  ला दुसऱ्या फोल्डर मध्ये नेणे किंवा कॉपी करणे( Moving and copying a file or folder to another folder):-  </vt:lpstr>
      <vt:lpstr>४) कोणत्याही फाईल किंवा फोल्डर ला शोधणे ( Searching a file and folder):-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6         (Managing document and folder ) UNIT-III Subject- Computer Application in Home Science [Seme – III ] Code – 231CA20</dc:title>
  <dc:creator>DELL</dc:creator>
  <cp:lastModifiedBy>DELL</cp:lastModifiedBy>
  <cp:revision>28</cp:revision>
  <dcterms:created xsi:type="dcterms:W3CDTF">2020-08-27T17:37:34Z</dcterms:created>
  <dcterms:modified xsi:type="dcterms:W3CDTF">2020-08-28T19:32:33Z</dcterms:modified>
</cp:coreProperties>
</file>