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4" r:id="rId6"/>
    <p:sldId id="260" r:id="rId7"/>
    <p:sldId id="263" r:id="rId8"/>
    <p:sldId id="261"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35101ACD-0AD8-452D-926D-92DF6B768538}" type="datetimeFigureOut">
              <a:rPr lang="en-US" smtClean="0"/>
              <a:pPr/>
              <a:t>19/08/2020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3D2B5B2-02CB-4E0D-B5C3-FEB379017CE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5101ACD-0AD8-452D-926D-92DF6B768538}"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D2B5B2-02CB-4E0D-B5C3-FEB379017CE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5101ACD-0AD8-452D-926D-92DF6B768538}"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D2B5B2-02CB-4E0D-B5C3-FEB379017CE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5101ACD-0AD8-452D-926D-92DF6B768538}"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D2B5B2-02CB-4E0D-B5C3-FEB379017CEE}"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35101ACD-0AD8-452D-926D-92DF6B768538}" type="datetimeFigureOut">
              <a:rPr lang="en-US" smtClean="0"/>
              <a:pPr/>
              <a:t>19/08/2020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3D2B5B2-02CB-4E0D-B5C3-FEB379017CEE}"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5101ACD-0AD8-452D-926D-92DF6B768538}"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3D2B5B2-02CB-4E0D-B5C3-FEB379017CEE}"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5101ACD-0AD8-452D-926D-92DF6B768538}" type="datetimeFigureOut">
              <a:rPr lang="en-US" smtClean="0"/>
              <a:pPr/>
              <a:t>19/08/2020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3D2B5B2-02CB-4E0D-B5C3-FEB379017CE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35101ACD-0AD8-452D-926D-92DF6B768538}" type="datetimeFigureOut">
              <a:rPr lang="en-US" smtClean="0"/>
              <a:pPr/>
              <a:t>19/08/2020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3D2B5B2-02CB-4E0D-B5C3-FEB379017CEE}"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35101ACD-0AD8-452D-926D-92DF6B768538}" type="datetimeFigureOut">
              <a:rPr lang="en-US" smtClean="0"/>
              <a:pPr/>
              <a:t>19/08/2020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3D2B5B2-02CB-4E0D-B5C3-FEB379017CE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35101ACD-0AD8-452D-926D-92DF6B768538}" type="datetimeFigureOut">
              <a:rPr lang="en-US" smtClean="0"/>
              <a:pPr/>
              <a:t>19/08/2020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3D2B5B2-02CB-4E0D-B5C3-FEB379017CEE}"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5101ACD-0AD8-452D-926D-92DF6B768538}" type="datetimeFigureOut">
              <a:rPr lang="en-US" smtClean="0"/>
              <a:pPr/>
              <a:t>19/08/2020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3D2B5B2-02CB-4E0D-B5C3-FEB379017CEE}"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5101ACD-0AD8-452D-926D-92DF6B768538}" type="datetimeFigureOut">
              <a:rPr lang="en-US" smtClean="0"/>
              <a:pPr/>
              <a:t>19/08/2020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63D2B5B2-02CB-4E0D-B5C3-FEB379017CE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228600"/>
            <a:ext cx="7772400" cy="2438400"/>
          </a:xfrm>
        </p:spPr>
        <p:txBody>
          <a:bodyPr>
            <a:noAutofit/>
          </a:bodyPr>
          <a:lstStyle/>
          <a:p>
            <a:r>
              <a:rPr lang="en-US" sz="2800" dirty="0" smtClean="0">
                <a:solidFill>
                  <a:schemeClr val="accent1">
                    <a:lumMod val="75000"/>
                  </a:schemeClr>
                </a:solidFill>
              </a:rPr>
              <a:t>Lecture – </a:t>
            </a:r>
            <a:r>
              <a:rPr lang="en-US" sz="2800" dirty="0" smtClean="0">
                <a:solidFill>
                  <a:schemeClr val="accent1">
                    <a:lumMod val="75000"/>
                  </a:schemeClr>
                </a:solidFill>
              </a:rPr>
              <a:t>6</a:t>
            </a:r>
            <a:br>
              <a:rPr lang="en-US" sz="2800" dirty="0" smtClean="0">
                <a:solidFill>
                  <a:schemeClr val="accent1">
                    <a:lumMod val="75000"/>
                  </a:schemeClr>
                </a:solidFill>
              </a:rPr>
            </a:br>
            <a:r>
              <a:rPr lang="en-US" sz="2800" dirty="0" smtClean="0">
                <a:solidFill>
                  <a:schemeClr val="accent1">
                    <a:lumMod val="75000"/>
                  </a:schemeClr>
                </a:solidFill>
              </a:rPr>
              <a:t>(</a:t>
            </a:r>
            <a:r>
              <a:rPr lang="en-US" sz="2800" dirty="0" smtClean="0">
                <a:solidFill>
                  <a:schemeClr val="accent1">
                    <a:lumMod val="75000"/>
                  </a:schemeClr>
                </a:solidFill>
              </a:rPr>
              <a:t>P</a:t>
            </a:r>
            <a:r>
              <a:rPr lang="en-US" sz="2800" dirty="0" smtClean="0">
                <a:solidFill>
                  <a:schemeClr val="accent1">
                    <a:lumMod val="75000"/>
                  </a:schemeClr>
                </a:solidFill>
              </a:rPr>
              <a:t>lotter, Projector) </a:t>
            </a:r>
            <a:r>
              <a:rPr lang="mr-IN" sz="2800" dirty="0" smtClean="0">
                <a:solidFill>
                  <a:schemeClr val="accent1">
                    <a:lumMod val="75000"/>
                  </a:schemeClr>
                </a:solidFill>
              </a:rPr>
              <a:t> </a:t>
            </a:r>
            <a:r>
              <a:rPr lang="en-US" sz="2800" dirty="0" smtClean="0">
                <a:solidFill>
                  <a:schemeClr val="accent1">
                    <a:lumMod val="75000"/>
                  </a:schemeClr>
                </a:solidFill>
              </a:rPr>
              <a:t/>
            </a:r>
            <a:br>
              <a:rPr lang="en-US" sz="2800" dirty="0" smtClean="0">
                <a:solidFill>
                  <a:schemeClr val="accent1">
                    <a:lumMod val="75000"/>
                  </a:schemeClr>
                </a:solidFill>
              </a:rPr>
            </a:br>
            <a:r>
              <a:rPr lang="en-US" sz="2800" dirty="0" smtClean="0">
                <a:solidFill>
                  <a:schemeClr val="accent1">
                    <a:lumMod val="75000"/>
                  </a:schemeClr>
                </a:solidFill>
              </a:rPr>
              <a:t>Subject- Computer Application in Home Science [</a:t>
            </a:r>
            <a:r>
              <a:rPr lang="en-US" sz="2800" dirty="0" err="1" smtClean="0">
                <a:solidFill>
                  <a:schemeClr val="accent1">
                    <a:lumMod val="75000"/>
                  </a:schemeClr>
                </a:solidFill>
              </a:rPr>
              <a:t>Seme</a:t>
            </a:r>
            <a:r>
              <a:rPr lang="en-US" sz="2800" dirty="0" smtClean="0">
                <a:solidFill>
                  <a:schemeClr val="accent1">
                    <a:lumMod val="75000"/>
                  </a:schemeClr>
                </a:solidFill>
              </a:rPr>
              <a:t> – III ]</a:t>
            </a:r>
            <a:br>
              <a:rPr lang="en-US" sz="2800" dirty="0" smtClean="0">
                <a:solidFill>
                  <a:schemeClr val="accent1">
                    <a:lumMod val="75000"/>
                  </a:schemeClr>
                </a:solidFill>
              </a:rPr>
            </a:br>
            <a:r>
              <a:rPr lang="en-US" sz="2800" dirty="0" smtClean="0">
                <a:solidFill>
                  <a:schemeClr val="accent1">
                    <a:lumMod val="75000"/>
                  </a:schemeClr>
                </a:solidFill>
              </a:rPr>
              <a:t>Code – 231CA20</a:t>
            </a:r>
            <a:endParaRPr lang="en-US" sz="2800" dirty="0"/>
          </a:p>
        </p:txBody>
      </p:sp>
      <p:sp>
        <p:nvSpPr>
          <p:cNvPr id="3" name="Subtitle 2"/>
          <p:cNvSpPr>
            <a:spLocks noGrp="1"/>
          </p:cNvSpPr>
          <p:nvPr>
            <p:ph type="subTitle" idx="1"/>
          </p:nvPr>
        </p:nvSpPr>
        <p:spPr/>
        <p:txBody>
          <a:bodyPr>
            <a:normAutofit fontScale="70000" lnSpcReduction="20000"/>
          </a:bodyPr>
          <a:lstStyle/>
          <a:p>
            <a:r>
              <a:rPr lang="en-US" dirty="0" smtClean="0">
                <a:solidFill>
                  <a:srgbClr val="FF0000"/>
                </a:solidFill>
              </a:rPr>
              <a:t>Dr. </a:t>
            </a:r>
            <a:r>
              <a:rPr lang="en-US" dirty="0" err="1" smtClean="0">
                <a:solidFill>
                  <a:srgbClr val="FF0000"/>
                </a:solidFill>
              </a:rPr>
              <a:t>Devidas</a:t>
            </a:r>
            <a:r>
              <a:rPr lang="en-US" dirty="0" smtClean="0">
                <a:solidFill>
                  <a:srgbClr val="FF0000"/>
                </a:solidFill>
              </a:rPr>
              <a:t> </a:t>
            </a:r>
            <a:r>
              <a:rPr lang="en-US" dirty="0" err="1" smtClean="0">
                <a:solidFill>
                  <a:srgbClr val="FF0000"/>
                </a:solidFill>
              </a:rPr>
              <a:t>Rushiji</a:t>
            </a:r>
            <a:r>
              <a:rPr lang="en-US" dirty="0" smtClean="0">
                <a:solidFill>
                  <a:srgbClr val="FF0000"/>
                </a:solidFill>
              </a:rPr>
              <a:t> </a:t>
            </a:r>
            <a:r>
              <a:rPr lang="en-US" dirty="0" err="1" smtClean="0">
                <a:solidFill>
                  <a:srgbClr val="FF0000"/>
                </a:solidFill>
              </a:rPr>
              <a:t>Bambole</a:t>
            </a:r>
            <a:r>
              <a:rPr lang="en-US" dirty="0" smtClean="0">
                <a:solidFill>
                  <a:srgbClr val="FF0000"/>
                </a:solidFill>
              </a:rPr>
              <a:t> </a:t>
            </a:r>
          </a:p>
          <a:p>
            <a:r>
              <a:rPr lang="en-US" dirty="0" smtClean="0">
                <a:solidFill>
                  <a:srgbClr val="FF0000"/>
                </a:solidFill>
              </a:rPr>
              <a:t>M. Sc. Ph. D. </a:t>
            </a:r>
          </a:p>
          <a:p>
            <a:r>
              <a:rPr lang="en-US" dirty="0" smtClean="0">
                <a:solidFill>
                  <a:srgbClr val="FF0000"/>
                </a:solidFill>
              </a:rPr>
              <a:t>Department of Physics </a:t>
            </a:r>
          </a:p>
          <a:p>
            <a:r>
              <a:rPr lang="en-US" dirty="0" err="1" smtClean="0">
                <a:solidFill>
                  <a:srgbClr val="FF0000"/>
                </a:solidFill>
              </a:rPr>
              <a:t>Matoshree</a:t>
            </a:r>
            <a:r>
              <a:rPr lang="en-US" dirty="0" smtClean="0">
                <a:solidFill>
                  <a:srgbClr val="FF0000"/>
                </a:solidFill>
              </a:rPr>
              <a:t> </a:t>
            </a:r>
            <a:r>
              <a:rPr lang="en-US" dirty="0" err="1" smtClean="0">
                <a:solidFill>
                  <a:srgbClr val="FF0000"/>
                </a:solidFill>
              </a:rPr>
              <a:t>Vimalabai</a:t>
            </a:r>
            <a:r>
              <a:rPr lang="en-US" dirty="0" smtClean="0">
                <a:solidFill>
                  <a:srgbClr val="FF0000"/>
                </a:solidFill>
              </a:rPr>
              <a:t> </a:t>
            </a:r>
            <a:r>
              <a:rPr lang="en-US" dirty="0" err="1" smtClean="0">
                <a:solidFill>
                  <a:srgbClr val="FF0000"/>
                </a:solidFill>
              </a:rPr>
              <a:t>Deshmukh</a:t>
            </a:r>
            <a:r>
              <a:rPr lang="en-US" dirty="0" smtClean="0">
                <a:solidFill>
                  <a:srgbClr val="FF0000"/>
                </a:solidFill>
              </a:rPr>
              <a:t>, </a:t>
            </a:r>
            <a:r>
              <a:rPr lang="en-US" dirty="0" err="1" smtClean="0">
                <a:solidFill>
                  <a:srgbClr val="FF0000"/>
                </a:solidFill>
              </a:rPr>
              <a:t>Mahavidyalaya</a:t>
            </a:r>
            <a:r>
              <a:rPr lang="en-US" dirty="0" smtClean="0">
                <a:solidFill>
                  <a:srgbClr val="FF0000"/>
                </a:solidFill>
              </a:rPr>
              <a:t>, Amravati.</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838200"/>
            <a:ext cx="8229600" cy="5257800"/>
          </a:xfrm>
        </p:spPr>
        <p:txBody>
          <a:bodyPr>
            <a:normAutofit lnSpcReduction="10000"/>
          </a:bodyPr>
          <a:lstStyle/>
          <a:p>
            <a:pPr>
              <a:buNone/>
            </a:pPr>
            <a:r>
              <a:rPr lang="mr-IN" sz="2800" dirty="0" smtClean="0"/>
              <a:t>प्लॉटर हा  पेन आधारित आउट पुट डिव्हाइस आहे. पेन चा वापर करून खूप साऱ्या सरळ रेषेपासून तयार केलेल्या इमेज (व्हेक्टर ग्राफिक्स) ची प्रिंट आपल्याला देतो. त्यामुळे हे उपकरण उच्च गुणवत्तेचे चार्टस, ग्राफ्स, ब्लू प्रिंट्, नकाशे, सर्किट डायग्राम, तसेच रेषेपासून तयार केलेल्या आकृत्यांची प्रिंट काढण्यासाठी उपयोग होतो. </a:t>
            </a:r>
          </a:p>
          <a:p>
            <a:pPr>
              <a:buNone/>
            </a:pPr>
            <a:r>
              <a:rPr lang="mr-IN" sz="2800" dirty="0" smtClean="0"/>
              <a:t>प्लॉटर हे प्रिंटर सारखेच असतात पन प्लॉटर मध्ये पेन चा उपयोग करून लाइन्स काढल्या जातात. त्यामुळे </a:t>
            </a:r>
          </a:p>
          <a:p>
            <a:pPr>
              <a:buNone/>
            </a:pPr>
            <a:r>
              <a:rPr lang="mr-IN" sz="2800" dirty="0" smtClean="0"/>
              <a:t>प्लॉटर मध्ये इमेज जवळ जवळ काढलेल्या अखंडित लाइन्स पासून तयार केल्या जातात. परंतु प्रिंटर मध्ये इमेज हि खूप साऱ्या </a:t>
            </a:r>
            <a:r>
              <a:rPr lang="mr-IN" sz="2800" i="1" dirty="0" smtClean="0"/>
              <a:t>डॅाट पासून तयार करून त्याची प्रिंट दिल्या जाते. </a:t>
            </a:r>
            <a:r>
              <a:rPr lang="mr-IN" sz="2800" dirty="0" smtClean="0"/>
              <a:t>  </a:t>
            </a:r>
            <a:endParaRPr lang="en-US" dirty="0"/>
          </a:p>
        </p:txBody>
      </p:sp>
      <p:sp>
        <p:nvSpPr>
          <p:cNvPr id="3" name="Title 2"/>
          <p:cNvSpPr>
            <a:spLocks noGrp="1"/>
          </p:cNvSpPr>
          <p:nvPr>
            <p:ph type="title"/>
          </p:nvPr>
        </p:nvSpPr>
        <p:spPr>
          <a:xfrm>
            <a:off x="381000" y="274638"/>
            <a:ext cx="8229600" cy="563562"/>
          </a:xfrm>
        </p:spPr>
        <p:txBody>
          <a:bodyPr>
            <a:normAutofit fontScale="90000"/>
          </a:bodyPr>
          <a:lstStyle/>
          <a:p>
            <a:r>
              <a:rPr lang="mr-IN" dirty="0" smtClean="0"/>
              <a:t/>
            </a:r>
            <a:br>
              <a:rPr lang="mr-IN" dirty="0" smtClean="0"/>
            </a:br>
            <a:r>
              <a:rPr lang="mr-IN" dirty="0" smtClean="0"/>
              <a:t/>
            </a:r>
            <a:br>
              <a:rPr lang="mr-IN" dirty="0" smtClean="0"/>
            </a:br>
            <a:r>
              <a:rPr lang="mr-IN" sz="2200" dirty="0" smtClean="0"/>
              <a:t>४) प्लॉटर (</a:t>
            </a:r>
            <a:r>
              <a:rPr lang="en-US" sz="2200" dirty="0" smtClean="0"/>
              <a:t> Plotter </a:t>
            </a:r>
            <a:r>
              <a:rPr lang="mr-IN" sz="2200" dirty="0" smtClean="0"/>
              <a:t>):-</a:t>
            </a:r>
            <a:r>
              <a:rPr lang="en-US" sz="2200" dirty="0" smtClean="0"/>
              <a:t/>
            </a:r>
            <a:br>
              <a:rPr lang="en-US" sz="2200" dirty="0" smtClean="0"/>
            </a:br>
            <a:r>
              <a:rPr lang="en-US" dirty="0" smtClean="0"/>
              <a:t> </a:t>
            </a:r>
            <a:br>
              <a:rPr lang="en-US" dirty="0" smtClean="0"/>
            </a:b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5550091"/>
          </a:xfrm>
        </p:spPr>
        <p:txBody>
          <a:bodyPr/>
          <a:lstStyle/>
          <a:p>
            <a:pPr>
              <a:buNone/>
            </a:pPr>
            <a:r>
              <a:rPr lang="mr-IN" dirty="0" smtClean="0"/>
              <a:t>मल्टीकलर </a:t>
            </a:r>
            <a:r>
              <a:rPr lang="mr-IN" sz="2800" dirty="0" smtClean="0"/>
              <a:t>प्लॉटर मध्ये वेगवेगळे कलर काढण्याकरिता वेगवेगळ्या पेन चा उपयोग केल्या जातो. </a:t>
            </a:r>
          </a:p>
          <a:p>
            <a:pPr>
              <a:buNone/>
            </a:pPr>
            <a:r>
              <a:rPr lang="mr-IN" b="1" dirty="0" smtClean="0"/>
              <a:t>उदाहरणार्थ-</a:t>
            </a:r>
            <a:r>
              <a:rPr lang="mr-IN" dirty="0" smtClean="0"/>
              <a:t> </a:t>
            </a:r>
            <a:r>
              <a:rPr lang="en-US" dirty="0" smtClean="0"/>
              <a:t>Cyan, Magenta, Yellow, and Black </a:t>
            </a:r>
            <a:r>
              <a:rPr lang="mr-IN" dirty="0" smtClean="0"/>
              <a:t> या चार कलर पेन चा उपयोग करून कलर </a:t>
            </a:r>
            <a:r>
              <a:rPr lang="mr-IN" sz="2800" dirty="0" smtClean="0"/>
              <a:t>प्लॉट तयार करू शकतो. </a:t>
            </a:r>
          </a:p>
          <a:p>
            <a:pPr>
              <a:buNone/>
            </a:pPr>
            <a:r>
              <a:rPr lang="mr-IN" dirty="0" smtClean="0"/>
              <a:t>प्रिंटर पेक्षा </a:t>
            </a:r>
            <a:r>
              <a:rPr lang="mr-IN" sz="2800" dirty="0" smtClean="0"/>
              <a:t>प्लॉटर महाग असले तरी , ते चांगल्या प्रिंटर पेक्षा जास्त प्रिंट काढतात.</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715000"/>
          </a:xfrm>
        </p:spPr>
        <p:txBody>
          <a:bodyPr>
            <a:normAutofit/>
          </a:bodyPr>
          <a:lstStyle/>
          <a:p>
            <a:pPr>
              <a:buNone/>
            </a:pPr>
            <a:r>
              <a:rPr lang="mr-IN" dirty="0" smtClean="0"/>
              <a:t>१)</a:t>
            </a:r>
            <a:r>
              <a:rPr lang="en-US" dirty="0" smtClean="0"/>
              <a:t> </a:t>
            </a:r>
            <a:r>
              <a:rPr lang="mr-IN" dirty="0" smtClean="0"/>
              <a:t>ड्रम</a:t>
            </a:r>
            <a:r>
              <a:rPr lang="mr-IN" sz="2800" dirty="0" smtClean="0"/>
              <a:t> प्लॉटर</a:t>
            </a:r>
            <a:r>
              <a:rPr lang="mr-IN" dirty="0" smtClean="0"/>
              <a:t> (</a:t>
            </a:r>
            <a:r>
              <a:rPr lang="en-US" dirty="0" smtClean="0"/>
              <a:t>Drum plotter</a:t>
            </a:r>
            <a:r>
              <a:rPr lang="mr-IN" dirty="0" smtClean="0"/>
              <a:t>)</a:t>
            </a:r>
            <a:r>
              <a:rPr lang="en-US" dirty="0" smtClean="0"/>
              <a:t>:</a:t>
            </a:r>
            <a:endParaRPr lang="mr-IN" dirty="0" smtClean="0"/>
          </a:p>
          <a:p>
            <a:pPr>
              <a:buNone/>
            </a:pPr>
            <a:r>
              <a:rPr lang="mr-IN" dirty="0" smtClean="0"/>
              <a:t>ड्रम</a:t>
            </a:r>
            <a:r>
              <a:rPr lang="mr-IN" sz="2400" dirty="0" smtClean="0"/>
              <a:t> प्लॉटर मध्ये, ज्या पेपर वर डिझाईन  तयार करावयाची असते तो ड्रम वर ठेवला जातो. ह्या  प्लॉटर मध्ये  एक किंवा जास्त पेन असतात, जे मागेपुढे हलणाऱ्या वाहकावर ठेवलेले असतात. आणि हा वाहक ड्रम च्या सरळ रेषेत (</a:t>
            </a:r>
            <a:r>
              <a:rPr lang="en-US" sz="2400" dirty="0" smtClean="0"/>
              <a:t> Horizontal)</a:t>
            </a:r>
            <a:r>
              <a:rPr lang="mr-IN" sz="2400" dirty="0" smtClean="0"/>
              <a:t> ठेवलेला असतो. संगणकाकडून मिळालेल्या प्लॅाटींग संदेश्यानुसार हा ड्रम घड्याळाच्या दिशेने किंवा विरुद्ध दिशेने फिरतो आणि पेन चा वापर करून पेपर वर प्रिंट तयार केल्या जाते.</a:t>
            </a:r>
          </a:p>
          <a:p>
            <a:pPr>
              <a:buNone/>
            </a:pPr>
            <a:endParaRPr lang="mr-IN" sz="2400" dirty="0" smtClean="0"/>
          </a:p>
          <a:p>
            <a:pPr>
              <a:buNone/>
            </a:pPr>
            <a:endParaRPr lang="mr-IN" sz="2400" dirty="0" smtClean="0"/>
          </a:p>
          <a:p>
            <a:pPr>
              <a:buNone/>
            </a:pPr>
            <a:endParaRPr lang="mr-IN" sz="2400" dirty="0" smtClean="0"/>
          </a:p>
          <a:p>
            <a:pPr>
              <a:buNone/>
            </a:pPr>
            <a:endParaRPr lang="mr-IN" sz="2400" dirty="0" smtClean="0"/>
          </a:p>
        </p:txBody>
      </p:sp>
      <p:sp>
        <p:nvSpPr>
          <p:cNvPr id="3" name="Title 2"/>
          <p:cNvSpPr>
            <a:spLocks noGrp="1"/>
          </p:cNvSpPr>
          <p:nvPr>
            <p:ph type="title"/>
          </p:nvPr>
        </p:nvSpPr>
        <p:spPr>
          <a:xfrm>
            <a:off x="457200" y="274638"/>
            <a:ext cx="8229600" cy="487362"/>
          </a:xfrm>
        </p:spPr>
        <p:txBody>
          <a:bodyPr>
            <a:normAutofit fontScale="90000"/>
          </a:bodyPr>
          <a:lstStyle/>
          <a:p>
            <a:r>
              <a:rPr lang="mr-IN" sz="2000" dirty="0" smtClean="0"/>
              <a:t/>
            </a:r>
            <a:br>
              <a:rPr lang="mr-IN" sz="2000" dirty="0" smtClean="0"/>
            </a:br>
            <a:r>
              <a:rPr lang="mr-IN" sz="2000" dirty="0" smtClean="0"/>
              <a:t>प्लॉटर चे प्रकार (</a:t>
            </a:r>
            <a:r>
              <a:rPr lang="en-US" sz="2000" dirty="0" smtClean="0"/>
              <a:t>Types of plotter</a:t>
            </a:r>
            <a:r>
              <a:rPr lang="mr-IN" sz="2000" dirty="0" smtClean="0"/>
              <a:t>)</a:t>
            </a:r>
            <a:r>
              <a:rPr lang="en-US" sz="2000" dirty="0" smtClean="0"/>
              <a:t>:</a:t>
            </a:r>
            <a:r>
              <a:rPr lang="mr-IN" sz="2000" dirty="0" smtClean="0"/>
              <a:t>-</a:t>
            </a:r>
            <a:r>
              <a:rPr lang="en-US" sz="2000" dirty="0" smtClean="0"/>
              <a:t/>
            </a:r>
            <a:br>
              <a:rPr lang="en-US" sz="2000" dirty="0" smtClean="0"/>
            </a:br>
            <a:endParaRPr lang="en-US" sz="2000" dirty="0"/>
          </a:p>
        </p:txBody>
      </p:sp>
      <p:pic>
        <p:nvPicPr>
          <p:cNvPr id="4" name="Picture 3" descr="C:\Users\DELL\AppData\Local\Microsoft\Windows\Temporary Internet Files\Content.Word\IMG_20200716_144738.jpg"/>
          <p:cNvPicPr/>
          <p:nvPr/>
        </p:nvPicPr>
        <p:blipFill>
          <a:blip r:embed="rId2" cstate="print"/>
          <a:srcRect/>
          <a:stretch>
            <a:fillRect/>
          </a:stretch>
        </p:blipFill>
        <p:spPr bwMode="auto">
          <a:xfrm>
            <a:off x="3352800" y="4114800"/>
            <a:ext cx="2667000" cy="23622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57200"/>
            <a:ext cx="8229600" cy="4525963"/>
          </a:xfrm>
        </p:spPr>
        <p:txBody>
          <a:bodyPr/>
          <a:lstStyle/>
          <a:p>
            <a:pPr>
              <a:buNone/>
            </a:pPr>
            <a:r>
              <a:rPr lang="mr-IN" b="1" dirty="0" smtClean="0"/>
              <a:t>ड्रम</a:t>
            </a:r>
            <a:r>
              <a:rPr lang="mr-IN" sz="2800" b="1" dirty="0" smtClean="0"/>
              <a:t> प्लॉटर चे  उपयोग - </a:t>
            </a:r>
            <a:endParaRPr lang="mr-IN" b="1" dirty="0" smtClean="0"/>
          </a:p>
          <a:p>
            <a:pPr>
              <a:buNone/>
            </a:pPr>
            <a:r>
              <a:rPr lang="mr-IN" dirty="0" smtClean="0"/>
              <a:t>ड्रम</a:t>
            </a:r>
            <a:r>
              <a:rPr lang="mr-IN" sz="2400" dirty="0" smtClean="0"/>
              <a:t> प्लॉटर चा उपयोग अखंडित (</a:t>
            </a:r>
            <a:r>
              <a:rPr lang="en-US" sz="2400" dirty="0" smtClean="0"/>
              <a:t>Continuous) </a:t>
            </a:r>
            <a:r>
              <a:rPr lang="mr-IN" sz="2400" dirty="0" smtClean="0"/>
              <a:t>आउट पुट तयार करण्यासाठी केल्या जातो. </a:t>
            </a:r>
          </a:p>
          <a:p>
            <a:pPr>
              <a:buNone/>
            </a:pPr>
            <a:r>
              <a:rPr lang="mr-IN" sz="2400" dirty="0" smtClean="0"/>
              <a:t>उदाहरणार्थ- १) भूकंपाच्या  धक्यांची नोंद करण्यासाठी </a:t>
            </a:r>
            <a:r>
              <a:rPr lang="mr-IN" dirty="0" smtClean="0"/>
              <a:t>ड्रम</a:t>
            </a:r>
            <a:r>
              <a:rPr lang="mr-IN" sz="2000" dirty="0" smtClean="0"/>
              <a:t> प्लॉटर</a:t>
            </a:r>
            <a:r>
              <a:rPr lang="mr-IN" dirty="0" smtClean="0"/>
              <a:t> चा उपयोग होतो.</a:t>
            </a:r>
          </a:p>
          <a:p>
            <a:pPr>
              <a:buNone/>
            </a:pPr>
            <a:r>
              <a:rPr lang="mr-IN" dirty="0" smtClean="0"/>
              <a:t>          २) उंच बिल्डींग च्या रचनेचा ग्राफ काढण्यासाठी उपयोग होतो.  </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867400"/>
          </a:xfrm>
        </p:spPr>
        <p:txBody>
          <a:bodyPr>
            <a:normAutofit/>
          </a:bodyPr>
          <a:lstStyle/>
          <a:p>
            <a:pPr>
              <a:buNone/>
            </a:pPr>
            <a:r>
              <a:rPr lang="mr-IN" sz="2800" dirty="0" smtClean="0"/>
              <a:t>फ्लॅट बेड प्लॉटर</a:t>
            </a:r>
            <a:r>
              <a:rPr lang="en-US" sz="2800" dirty="0" smtClean="0"/>
              <a:t> </a:t>
            </a:r>
            <a:r>
              <a:rPr lang="mr-IN" sz="2800" dirty="0" smtClean="0"/>
              <a:t>मध्ये आडव्या प्लॅाटींग पृष्ठ भागावर कागद स्थिर असतो. रेषा काढण्या करीता पेन हा मागे पुढे हलणाऱ्या वाहकावर ठेवल्या जातो. तो सरळ रेषेने, उभा, डावीकडे किंवा उजवीकडे फिरतो. </a:t>
            </a:r>
          </a:p>
          <a:p>
            <a:pPr>
              <a:buNone/>
            </a:pPr>
            <a:r>
              <a:rPr lang="mr-IN" sz="2800" dirty="0" smtClean="0"/>
              <a:t> </a:t>
            </a:r>
            <a:r>
              <a:rPr lang="mr-IN" sz="2400" dirty="0" smtClean="0"/>
              <a:t>फ्लॅट बेड प्लॉटर</a:t>
            </a:r>
            <a:r>
              <a:rPr lang="en-US" sz="2400" dirty="0" smtClean="0"/>
              <a:t> </a:t>
            </a:r>
            <a:r>
              <a:rPr lang="mr-IN" sz="2400" dirty="0" smtClean="0"/>
              <a:t>मध्ये पेपर हलत नाही परंतु ज्या वाहकावर पेन ठेवलेला आहे तो सगळ्या दिशांना फिरतो. त्यामुळे संगणका कडून मिलालेल्या  सुचने नुसार पेन हे कागदावर फिरून इमेज  तयार केली जाते आणि त्याची प्रिंट आपल्याला मिळते.</a:t>
            </a:r>
          </a:p>
          <a:p>
            <a:pPr>
              <a:buNone/>
            </a:pPr>
            <a:endParaRPr lang="mr-IN" sz="2400" dirty="0" smtClean="0"/>
          </a:p>
          <a:p>
            <a:pPr>
              <a:buNone/>
            </a:pPr>
            <a:endParaRPr lang="mr-IN" sz="2400" dirty="0" smtClean="0"/>
          </a:p>
          <a:p>
            <a:pPr>
              <a:buNone/>
            </a:pPr>
            <a:endParaRPr lang="mr-IN" sz="2400" dirty="0" smtClean="0"/>
          </a:p>
        </p:txBody>
      </p:sp>
      <p:sp>
        <p:nvSpPr>
          <p:cNvPr id="3" name="Title 2"/>
          <p:cNvSpPr>
            <a:spLocks noGrp="1"/>
          </p:cNvSpPr>
          <p:nvPr>
            <p:ph type="title"/>
          </p:nvPr>
        </p:nvSpPr>
        <p:spPr>
          <a:xfrm>
            <a:off x="457200" y="274638"/>
            <a:ext cx="8229600" cy="411162"/>
          </a:xfrm>
        </p:spPr>
        <p:txBody>
          <a:bodyPr>
            <a:normAutofit fontScale="90000"/>
          </a:bodyPr>
          <a:lstStyle/>
          <a:p>
            <a:r>
              <a:rPr lang="mr-IN" sz="2400" dirty="0" smtClean="0"/>
              <a:t>२) फ्लॅट बेड प्लॉटर (</a:t>
            </a:r>
            <a:r>
              <a:rPr lang="en-US" sz="2400" dirty="0" smtClean="0"/>
              <a:t>Flat bed Plotter) :-</a:t>
            </a:r>
            <a:r>
              <a:rPr lang="mr-IN" sz="2400" dirty="0" smtClean="0"/>
              <a:t> </a:t>
            </a:r>
            <a:endParaRPr lang="en-US" sz="2400" dirty="0"/>
          </a:p>
        </p:txBody>
      </p:sp>
      <p:pic>
        <p:nvPicPr>
          <p:cNvPr id="4" name="Picture 3" descr="C:\Users\DELL\AppData\Local\Microsoft\Windows\Temporary Internet Files\Content.Word\IMG_20200716_144825.jpg"/>
          <p:cNvPicPr/>
          <p:nvPr/>
        </p:nvPicPr>
        <p:blipFill>
          <a:blip r:embed="rId2" cstate="print"/>
          <a:srcRect/>
          <a:stretch>
            <a:fillRect/>
          </a:stretch>
        </p:blipFill>
        <p:spPr bwMode="auto">
          <a:xfrm>
            <a:off x="2971800" y="4191000"/>
            <a:ext cx="2819400" cy="23622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0"/>
            <a:ext cx="8229600" cy="6400800"/>
          </a:xfrm>
        </p:spPr>
        <p:txBody>
          <a:bodyPr>
            <a:normAutofit/>
          </a:bodyPr>
          <a:lstStyle/>
          <a:p>
            <a:pPr>
              <a:buNone/>
            </a:pPr>
            <a:r>
              <a:rPr lang="mr-IN" sz="2800" b="1" dirty="0" smtClean="0"/>
              <a:t>फ्लॅट बेड प्लॉटर</a:t>
            </a:r>
            <a:r>
              <a:rPr lang="en-US" sz="2800" b="1" dirty="0" smtClean="0"/>
              <a:t> </a:t>
            </a:r>
            <a:r>
              <a:rPr lang="mr-IN" sz="2800" b="1" dirty="0" smtClean="0"/>
              <a:t> चे  उपयोग -</a:t>
            </a:r>
          </a:p>
          <a:p>
            <a:pPr>
              <a:buNone/>
            </a:pPr>
            <a:r>
              <a:rPr lang="mr-IN" sz="2800" dirty="0" smtClean="0"/>
              <a:t> फ्लॅट बेड प्लॉटर</a:t>
            </a:r>
            <a:r>
              <a:rPr lang="en-US" sz="2800" dirty="0" smtClean="0"/>
              <a:t> </a:t>
            </a:r>
            <a:r>
              <a:rPr lang="mr-IN" sz="2800" dirty="0" smtClean="0"/>
              <a:t> चा उपयोग जहाज, कार, विमान, यांचे डिझाइन तयार करण्यासाठी केला जातो. </a:t>
            </a:r>
            <a:endParaRPr lang="en-US" dirty="0" smtClean="0"/>
          </a:p>
          <a:p>
            <a:pPr>
              <a:buNone/>
            </a:pPr>
            <a:r>
              <a:rPr lang="mr-IN" sz="2400" b="1" dirty="0" smtClean="0"/>
              <a:t>३) इंकजेट प्लॉटर (</a:t>
            </a:r>
            <a:r>
              <a:rPr lang="en-US" sz="2400" b="1" dirty="0" smtClean="0"/>
              <a:t>inkjet plotter):</a:t>
            </a:r>
            <a:r>
              <a:rPr lang="mr-IN" sz="2400" b="1" dirty="0" smtClean="0"/>
              <a:t> </a:t>
            </a:r>
            <a:endParaRPr lang="mr-IN" b="1" dirty="0" smtClean="0"/>
          </a:p>
          <a:p>
            <a:pPr>
              <a:buNone/>
            </a:pPr>
            <a:r>
              <a:rPr lang="mr-IN" dirty="0" smtClean="0"/>
              <a:t>ह्या </a:t>
            </a:r>
            <a:r>
              <a:rPr lang="mr-IN" sz="2400" dirty="0" smtClean="0"/>
              <a:t>प्लॉटर मध्ये शाई च्या थेंबाचा फवारा कागदावर सोडून इमेग तयार केली जाते. </a:t>
            </a:r>
          </a:p>
          <a:p>
            <a:pPr>
              <a:buNone/>
            </a:pPr>
            <a:r>
              <a:rPr lang="mr-IN" sz="2400" dirty="0" smtClean="0"/>
              <a:t>     ह्या प्लॉटर चा उपयोग बिल बोर्ड, रोड चिन्हे आणि बॅनर  तयार करण्यासाठी केला जातो.</a:t>
            </a:r>
          </a:p>
          <a:p>
            <a:pPr>
              <a:buNone/>
            </a:pPr>
            <a:endParaRPr lang="mr-IN" sz="2400" dirty="0" smtClean="0"/>
          </a:p>
          <a:p>
            <a:pPr>
              <a:buNone/>
            </a:pPr>
            <a:endParaRPr lang="mr-IN" sz="2400" dirty="0" smtClean="0"/>
          </a:p>
          <a:p>
            <a:pPr>
              <a:buNone/>
            </a:pPr>
            <a:endParaRPr lang="mr-IN" sz="2400" dirty="0" smtClean="0"/>
          </a:p>
          <a:p>
            <a:pPr>
              <a:buNone/>
            </a:pPr>
            <a:endParaRPr lang="mr-IN" sz="2400" dirty="0" smtClean="0"/>
          </a:p>
          <a:p>
            <a:pPr>
              <a:buNone/>
            </a:pPr>
            <a:endParaRPr lang="mr-IN" sz="2400" dirty="0" smtClean="0"/>
          </a:p>
          <a:p>
            <a:pPr>
              <a:buNone/>
            </a:pPr>
            <a:endParaRPr lang="mr-IN" sz="2400" dirty="0" smtClean="0"/>
          </a:p>
          <a:p>
            <a:pPr>
              <a:buNone/>
            </a:pPr>
            <a:r>
              <a:rPr lang="mr-IN" sz="2400" dirty="0" smtClean="0"/>
              <a:t>                   आकृती: इंकजेट प्लॉटर </a:t>
            </a:r>
          </a:p>
          <a:p>
            <a:pPr>
              <a:buNone/>
            </a:pPr>
            <a:endParaRPr lang="mr-IN" sz="2400" dirty="0" smtClean="0"/>
          </a:p>
          <a:p>
            <a:pPr>
              <a:buNone/>
            </a:pPr>
            <a:endParaRPr lang="mr-IN" sz="2400" dirty="0" smtClean="0"/>
          </a:p>
          <a:p>
            <a:pPr>
              <a:buNone/>
            </a:pPr>
            <a:endParaRPr lang="mr-IN" sz="2400" dirty="0" smtClean="0"/>
          </a:p>
          <a:p>
            <a:pPr>
              <a:buNone/>
            </a:pPr>
            <a:endParaRPr lang="mr-IN" sz="2400" dirty="0" smtClean="0"/>
          </a:p>
          <a:p>
            <a:pPr>
              <a:buNone/>
            </a:pPr>
            <a:endParaRPr lang="en-US" dirty="0"/>
          </a:p>
        </p:txBody>
      </p:sp>
      <p:pic>
        <p:nvPicPr>
          <p:cNvPr id="4" name="Picture 3" descr="G:\Matoshree vimalabai deshmukh colle. amvt\C. A. SEME -III BOOK\plotter.jpg"/>
          <p:cNvPicPr/>
          <p:nvPr/>
        </p:nvPicPr>
        <p:blipFill>
          <a:blip r:embed="rId2"/>
          <a:srcRect/>
          <a:stretch>
            <a:fillRect/>
          </a:stretch>
        </p:blipFill>
        <p:spPr bwMode="auto">
          <a:xfrm>
            <a:off x="3505200" y="3962400"/>
            <a:ext cx="2514600" cy="1905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2000"/>
            <a:ext cx="8229600" cy="5410200"/>
          </a:xfrm>
        </p:spPr>
        <p:txBody>
          <a:bodyPr>
            <a:normAutofit/>
          </a:bodyPr>
          <a:lstStyle/>
          <a:p>
            <a:pPr>
              <a:buNone/>
            </a:pPr>
            <a:r>
              <a:rPr lang="mr-IN" sz="2800" dirty="0" smtClean="0"/>
              <a:t>प्रोजेक्टर</a:t>
            </a:r>
            <a:r>
              <a:rPr lang="en-US" sz="2800" dirty="0" smtClean="0"/>
              <a:t>  </a:t>
            </a:r>
            <a:r>
              <a:rPr lang="mr-IN" sz="2800" dirty="0" smtClean="0"/>
              <a:t> सुद्धा एक आउट पुट डिव्हाइस आहे. प्रोजेक्टर चा उपयोग संगणक मध्ये असलेल्या चित्र किंवा व्हिडीओ एका प्रोजेक्शन स्क्रीन वर प्रदर्शित करून श्रोत्यांना दाखविण्यासाठी केला जातो. </a:t>
            </a:r>
          </a:p>
          <a:p>
            <a:pPr>
              <a:buNone/>
            </a:pPr>
            <a:r>
              <a:rPr lang="mr-IN" sz="2800" dirty="0" smtClean="0"/>
              <a:t>तसेच ह्याचा उपयोग मिटींग किंवा सेमिनार मध्ये प्रेझेन्टेशन दाखविण्याकरिता केला जातो  </a:t>
            </a:r>
          </a:p>
          <a:p>
            <a:pPr>
              <a:buNone/>
            </a:pPr>
            <a:r>
              <a:rPr lang="mr-IN" sz="2800" dirty="0" smtClean="0"/>
              <a:t> </a:t>
            </a:r>
          </a:p>
          <a:p>
            <a:pPr marL="624078" indent="-514350">
              <a:buNone/>
            </a:pPr>
            <a:endParaRPr lang="mr-IN" sz="2800" dirty="0" smtClean="0"/>
          </a:p>
          <a:p>
            <a:pPr marL="624078" indent="-514350">
              <a:buNone/>
            </a:pPr>
            <a:endParaRPr lang="en-US" dirty="0"/>
          </a:p>
        </p:txBody>
      </p:sp>
      <p:sp>
        <p:nvSpPr>
          <p:cNvPr id="3" name="Title 2"/>
          <p:cNvSpPr>
            <a:spLocks noGrp="1"/>
          </p:cNvSpPr>
          <p:nvPr>
            <p:ph type="title"/>
          </p:nvPr>
        </p:nvSpPr>
        <p:spPr>
          <a:xfrm>
            <a:off x="457200" y="274638"/>
            <a:ext cx="8229600" cy="487362"/>
          </a:xfrm>
        </p:spPr>
        <p:txBody>
          <a:bodyPr>
            <a:normAutofit/>
          </a:bodyPr>
          <a:lstStyle/>
          <a:p>
            <a:r>
              <a:rPr lang="mr-IN" sz="2400" dirty="0" smtClean="0"/>
              <a:t>५) प्रोजेक्टर ( </a:t>
            </a:r>
            <a:r>
              <a:rPr lang="en-US" sz="2400" dirty="0" smtClean="0"/>
              <a:t> Projector) :-</a:t>
            </a:r>
            <a:r>
              <a:rPr lang="mr-IN" sz="2400" dirty="0" smtClean="0"/>
              <a:t> </a:t>
            </a:r>
            <a:endParaRPr lang="en-US" sz="2400" dirty="0"/>
          </a:p>
        </p:txBody>
      </p:sp>
      <p:pic>
        <p:nvPicPr>
          <p:cNvPr id="4" name="Picture 3"/>
          <p:cNvPicPr/>
          <p:nvPr/>
        </p:nvPicPr>
        <p:blipFill>
          <a:blip r:embed="rId2"/>
          <a:srcRect/>
          <a:stretch>
            <a:fillRect/>
          </a:stretch>
        </p:blipFill>
        <p:spPr bwMode="auto">
          <a:xfrm>
            <a:off x="3124200" y="3352800"/>
            <a:ext cx="3048000" cy="2590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228600"/>
            <a:ext cx="8229600" cy="4525963"/>
          </a:xfrm>
        </p:spPr>
        <p:txBody>
          <a:bodyPr/>
          <a:lstStyle/>
          <a:p>
            <a:pPr>
              <a:buNone/>
            </a:pPr>
            <a:r>
              <a:rPr lang="mr-IN" sz="2400" b="1" dirty="0" smtClean="0"/>
              <a:t>प्रोजेक्टर चे खालील प्रकार आहेत. </a:t>
            </a:r>
          </a:p>
          <a:p>
            <a:pPr marL="624078" indent="-514350">
              <a:buNone/>
            </a:pPr>
            <a:r>
              <a:rPr lang="mr-IN" sz="2400" dirty="0" smtClean="0"/>
              <a:t>१) व्हिडीओ प्रोजेक्टर – ह्याचा उपयोग व्हिडीओ दाखविण्यासाठी होतो </a:t>
            </a:r>
          </a:p>
          <a:p>
            <a:pPr marL="624078" indent="-514350">
              <a:buNone/>
            </a:pPr>
            <a:r>
              <a:rPr lang="mr-IN" dirty="0" smtClean="0"/>
              <a:t>२) मुव्ही </a:t>
            </a:r>
            <a:r>
              <a:rPr lang="mr-IN" sz="2000" dirty="0" smtClean="0"/>
              <a:t>प्रोजेक्टर- ह्याचा उपयोग  चित्रपट दाखविण्यासाठी होतो </a:t>
            </a:r>
          </a:p>
          <a:p>
            <a:pPr marL="624078" indent="-514350">
              <a:buNone/>
            </a:pPr>
            <a:r>
              <a:rPr lang="mr-IN" dirty="0" smtClean="0"/>
              <a:t>३) स्लाईड </a:t>
            </a:r>
            <a:r>
              <a:rPr lang="mr-IN" sz="2400" dirty="0" smtClean="0"/>
              <a:t>प्रोजेक्टर- ह्याचा उपयोग स्लाईड शो  दाखविण्यासाठी होतो. प्रोजेक्टर ला संगणकासोबत जोडण्याकरिता </a:t>
            </a:r>
            <a:r>
              <a:rPr lang="en-US" sz="2400" dirty="0" smtClean="0"/>
              <a:t>HDMI  </a:t>
            </a:r>
            <a:r>
              <a:rPr lang="mr-IN" sz="2400" dirty="0" smtClean="0"/>
              <a:t>किंवा </a:t>
            </a:r>
            <a:r>
              <a:rPr lang="en-US" sz="2400" dirty="0" smtClean="0"/>
              <a:t>  VGA  Cable </a:t>
            </a:r>
            <a:r>
              <a:rPr lang="mr-IN" sz="2400" dirty="0" smtClean="0"/>
              <a:t> चा उपयोग केल्या जातो.</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174</TotalTime>
  <Words>553</Words>
  <Application>Microsoft Office PowerPoint</Application>
  <PresentationFormat>On-screen Show (4:3)</PresentationFormat>
  <Paragraphs>48</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Concourse</vt:lpstr>
      <vt:lpstr>Lecture – 6 (Plotter, Projector)   Subject- Computer Application in Home Science [Seme – III ] Code – 231CA20</vt:lpstr>
      <vt:lpstr>  ४) प्लॉटर ( Plotter ):-   </vt:lpstr>
      <vt:lpstr>Slide 3</vt:lpstr>
      <vt:lpstr> प्लॉटर चे प्रकार (Types of plotter):- </vt:lpstr>
      <vt:lpstr>Slide 5</vt:lpstr>
      <vt:lpstr>२) फ्लॅट बेड प्लॉटर (Flat bed Plotter) :- </vt:lpstr>
      <vt:lpstr>Slide 7</vt:lpstr>
      <vt:lpstr>५) प्रोजेक्टर (  Projector) :- </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५१  Subject- Computer Application in Home Science [Seme – III ] Code – 231CA20</dc:title>
  <dc:creator>DELL</dc:creator>
  <cp:lastModifiedBy>DELL</cp:lastModifiedBy>
  <cp:revision>20</cp:revision>
  <dcterms:created xsi:type="dcterms:W3CDTF">2020-08-17T16:51:57Z</dcterms:created>
  <dcterms:modified xsi:type="dcterms:W3CDTF">2020-08-19T10:25:52Z</dcterms:modified>
</cp:coreProperties>
</file>