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EFB8E182-77BC-487D-94D7-C7841992B894}" type="datetimeFigureOut">
              <a:rPr lang="en-US" smtClean="0"/>
              <a:pPr/>
              <a:t>24/08/2020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44EDE1EC-9030-4D18-BD42-8B5BB400F711}"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B8E182-77BC-487D-94D7-C7841992B894}" type="datetimeFigureOut">
              <a:rPr lang="en-US" smtClean="0"/>
              <a:pPr/>
              <a:t>24/08/2020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EDE1EC-9030-4D18-BD42-8B5BB400F71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B8E182-77BC-487D-94D7-C7841992B894}" type="datetimeFigureOut">
              <a:rPr lang="en-US" smtClean="0"/>
              <a:pPr/>
              <a:t>24/08/2020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EDE1EC-9030-4D18-BD42-8B5BB400F7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B8E182-77BC-487D-94D7-C7841992B894}" type="datetimeFigureOut">
              <a:rPr lang="en-US" smtClean="0"/>
              <a:pPr/>
              <a:t>24/08/2020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EDE1EC-9030-4D18-BD42-8B5BB400F71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FB8E182-77BC-487D-94D7-C7841992B894}" type="datetimeFigureOut">
              <a:rPr lang="en-US" smtClean="0"/>
              <a:pPr/>
              <a:t>24/08/2020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EDE1EC-9030-4D18-BD42-8B5BB400F711}"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B8E182-77BC-487D-94D7-C7841992B894}" type="datetimeFigureOut">
              <a:rPr lang="en-US" smtClean="0"/>
              <a:pPr/>
              <a:t>24/08/2020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4EDE1EC-9030-4D18-BD42-8B5BB400F71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FB8E182-77BC-487D-94D7-C7841992B894}" type="datetimeFigureOut">
              <a:rPr lang="en-US" smtClean="0"/>
              <a:pPr/>
              <a:t>24/08/2020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4EDE1EC-9030-4D18-BD42-8B5BB400F71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FB8E182-77BC-487D-94D7-C7841992B894}" type="datetimeFigureOut">
              <a:rPr lang="en-US" smtClean="0"/>
              <a:pPr/>
              <a:t>24/08/2020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4EDE1EC-9030-4D18-BD42-8B5BB400F7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FB8E182-77BC-487D-94D7-C7841992B894}" type="datetimeFigureOut">
              <a:rPr lang="en-US" smtClean="0"/>
              <a:pPr/>
              <a:t>24/08/2020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4EDE1EC-9030-4D18-BD42-8B5BB400F711}"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B8E182-77BC-487D-94D7-C7841992B894}" type="datetimeFigureOut">
              <a:rPr lang="en-US" smtClean="0"/>
              <a:pPr/>
              <a:t>24/08/2020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4EDE1EC-9030-4D18-BD42-8B5BB400F71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FB8E182-77BC-487D-94D7-C7841992B894}" type="datetimeFigureOut">
              <a:rPr lang="en-US" smtClean="0"/>
              <a:pPr/>
              <a:t>24/08/2020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4EDE1EC-9030-4D18-BD42-8B5BB400F711}"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FB8E182-77BC-487D-94D7-C7841992B894}" type="datetimeFigureOut">
              <a:rPr lang="en-US" smtClean="0"/>
              <a:pPr/>
              <a:t>24/08/2020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4EDE1EC-9030-4D18-BD42-8B5BB400F711}"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534400" cy="1470025"/>
          </a:xfrm>
        </p:spPr>
        <p:txBody>
          <a:bodyPr>
            <a:noAutofit/>
          </a:bodyPr>
          <a:lstStyle/>
          <a:p>
            <a:pPr algn="ctr"/>
            <a:r>
              <a:rPr lang="en-US" sz="2400" dirty="0" smtClean="0">
                <a:solidFill>
                  <a:srgbClr val="7030A0"/>
                </a:solidFill>
                <a:latin typeface="Times New Roman" pitchFamily="18" charset="0"/>
                <a:cs typeface="Times New Roman" pitchFamily="18" charset="0"/>
              </a:rPr>
              <a:t>Lecture – </a:t>
            </a:r>
            <a:r>
              <a:rPr lang="mr-IN" sz="2400" dirty="0" smtClean="0">
                <a:solidFill>
                  <a:srgbClr val="7030A0"/>
                </a:solidFill>
                <a:latin typeface="Times New Roman" pitchFamily="18" charset="0"/>
                <a:cs typeface="Times New Roman" pitchFamily="18" charset="0"/>
              </a:rPr>
              <a:t>१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r>
            <a:br>
              <a:rPr lang="en-US" sz="2400" dirty="0" smtClean="0">
                <a:solidFill>
                  <a:srgbClr val="7030A0"/>
                </a:solidFill>
                <a:latin typeface="Times New Roman" pitchFamily="18" charset="0"/>
                <a:cs typeface="Times New Roman" pitchFamily="18" charset="0"/>
              </a:rPr>
            </a:br>
            <a:r>
              <a:rPr lang="mr-IN" sz="2400" dirty="0" smtClean="0">
                <a:solidFill>
                  <a:srgbClr val="7030A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 MS Windows Introduction  )  UNIT-III</a:t>
            </a:r>
            <a:r>
              <a:rPr lang="mr-IN" sz="2400" dirty="0" smtClean="0">
                <a:solidFill>
                  <a:srgbClr val="FF0000"/>
                </a:solidFill>
                <a:latin typeface="Times New Roman" pitchFamily="18" charset="0"/>
              </a:rPr>
              <a:t> </a:t>
            </a:r>
            <a:r>
              <a:rPr lang="en-US" sz="2400" dirty="0" smtClean="0">
                <a:solidFill>
                  <a:srgbClr val="7030A0"/>
                </a:solidFill>
                <a:latin typeface="Times New Roman" pitchFamily="18" charset="0"/>
                <a:cs typeface="Times New Roman" pitchFamily="18" charset="0"/>
              </a:rPr>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Subject- Computer Application in Home Science [</a:t>
            </a:r>
            <a:r>
              <a:rPr lang="en-US" sz="2400" dirty="0" err="1" smtClean="0">
                <a:solidFill>
                  <a:srgbClr val="7030A0"/>
                </a:solidFill>
                <a:latin typeface="Times New Roman" pitchFamily="18" charset="0"/>
                <a:cs typeface="Times New Roman" pitchFamily="18" charset="0"/>
              </a:rPr>
              <a:t>Seme</a:t>
            </a:r>
            <a:r>
              <a:rPr lang="en-US" sz="2400" dirty="0" smtClean="0">
                <a:solidFill>
                  <a:srgbClr val="7030A0"/>
                </a:solidFill>
                <a:latin typeface="Times New Roman" pitchFamily="18" charset="0"/>
                <a:cs typeface="Times New Roman" pitchFamily="18" charset="0"/>
              </a:rPr>
              <a:t> – III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Code – 231CA20</a:t>
            </a:r>
            <a:endParaRPr lang="en-US" sz="2400" dirty="0"/>
          </a:p>
        </p:txBody>
      </p:sp>
      <p:sp>
        <p:nvSpPr>
          <p:cNvPr id="3" name="Subtitle 2"/>
          <p:cNvSpPr>
            <a:spLocks noGrp="1"/>
          </p:cNvSpPr>
          <p:nvPr>
            <p:ph type="subTitle" idx="1"/>
          </p:nvPr>
        </p:nvSpPr>
        <p:spPr>
          <a:xfrm>
            <a:off x="1371600" y="3886200"/>
            <a:ext cx="7391400" cy="1752600"/>
          </a:xfrm>
        </p:spPr>
        <p:txBody>
          <a:bodyPr>
            <a:normAutofit fontScale="92500" lnSpcReduction="20000"/>
          </a:bodyPr>
          <a:lstStyle/>
          <a:p>
            <a:pPr algn="r"/>
            <a:r>
              <a:rPr lang="en-US" dirty="0" smtClean="0">
                <a:solidFill>
                  <a:srgbClr val="FF0000"/>
                </a:solidFill>
                <a:latin typeface="Times New Roman" pitchFamily="18" charset="0"/>
                <a:cs typeface="Times New Roman" pitchFamily="18" charset="0"/>
              </a:rPr>
              <a:t>Dr. </a:t>
            </a:r>
            <a:r>
              <a:rPr lang="en-US" dirty="0" err="1" smtClean="0">
                <a:solidFill>
                  <a:srgbClr val="FF0000"/>
                </a:solidFill>
                <a:latin typeface="Times New Roman" pitchFamily="18" charset="0"/>
                <a:cs typeface="Times New Roman" pitchFamily="18" charset="0"/>
              </a:rPr>
              <a:t>Devidas</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Rushiji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Bambole</a:t>
            </a:r>
            <a:r>
              <a:rPr lang="en-US" dirty="0" smtClean="0">
                <a:solidFill>
                  <a:srgbClr val="FF0000"/>
                </a:solidFill>
                <a:latin typeface="Times New Roman" pitchFamily="18" charset="0"/>
                <a:cs typeface="Times New Roman" pitchFamily="18" charset="0"/>
              </a:rPr>
              <a:t> </a:t>
            </a:r>
          </a:p>
          <a:p>
            <a:pPr algn="r"/>
            <a:r>
              <a:rPr lang="en-US" dirty="0" smtClean="0">
                <a:solidFill>
                  <a:srgbClr val="FF0000"/>
                </a:solidFill>
                <a:latin typeface="Times New Roman" pitchFamily="18" charset="0"/>
                <a:cs typeface="Times New Roman" pitchFamily="18" charset="0"/>
              </a:rPr>
              <a:t>M. Sc. Ph. D. </a:t>
            </a:r>
          </a:p>
          <a:p>
            <a:pPr algn="r"/>
            <a:r>
              <a:rPr lang="en-US" dirty="0" smtClean="0">
                <a:solidFill>
                  <a:srgbClr val="FF0000"/>
                </a:solidFill>
                <a:latin typeface="Times New Roman" pitchFamily="18" charset="0"/>
                <a:cs typeface="Times New Roman" pitchFamily="18" charset="0"/>
              </a:rPr>
              <a:t>Department of Physics </a:t>
            </a:r>
          </a:p>
          <a:p>
            <a:pPr algn="r"/>
            <a:r>
              <a:rPr lang="en-US" dirty="0" err="1" smtClean="0">
                <a:solidFill>
                  <a:srgbClr val="FF0000"/>
                </a:solidFill>
                <a:latin typeface="Times New Roman" pitchFamily="18" charset="0"/>
                <a:cs typeface="Times New Roman" pitchFamily="18" charset="0"/>
              </a:rPr>
              <a:t>Matoshree</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Vimalabai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Deshmukh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Mahavidyalaya</a:t>
            </a:r>
            <a:r>
              <a:rPr lang="en-US" dirty="0" smtClean="0">
                <a:solidFill>
                  <a:srgbClr val="FF0000"/>
                </a:solidFill>
                <a:latin typeface="Times New Roman" pitchFamily="18" charset="0"/>
                <a:cs typeface="Times New Roman" pitchFamily="18" charset="0"/>
              </a:rPr>
              <a:t>, Amravati.</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txBody>
          <a:bodyPr>
            <a:normAutofit/>
          </a:bodyPr>
          <a:lstStyle/>
          <a:p>
            <a:r>
              <a:rPr lang="en-US" sz="2400" b="1" dirty="0" smtClean="0">
                <a:latin typeface="Times New Roman" pitchFamily="18" charset="0"/>
                <a:cs typeface="Times New Roman" pitchFamily="18" charset="0"/>
              </a:rPr>
              <a:t>1.1 M. S. Windows -  Introduction </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1143000" y="1447800"/>
            <a:ext cx="7790688" cy="5410200"/>
          </a:xfrm>
        </p:spPr>
        <p:txBody>
          <a:bodyPr>
            <a:normAutofit/>
          </a:bodyPr>
          <a:lstStyle/>
          <a:p>
            <a:pPr>
              <a:buNone/>
            </a:pPr>
            <a:r>
              <a:rPr lang="en-US" dirty="0" smtClean="0"/>
              <a:t> </a:t>
            </a:r>
            <a:r>
              <a:rPr lang="mr-IN" sz="2400" dirty="0" smtClean="0">
                <a:solidFill>
                  <a:srgbClr val="FF0000"/>
                </a:solidFill>
              </a:rPr>
              <a:t>एम. एस. ऑफिस (</a:t>
            </a:r>
            <a:r>
              <a:rPr lang="en-US" sz="2400" dirty="0" smtClean="0">
                <a:solidFill>
                  <a:srgbClr val="FF0000"/>
                </a:solidFill>
              </a:rPr>
              <a:t>M. S. Office</a:t>
            </a:r>
            <a:r>
              <a:rPr lang="mr-IN" sz="2400" dirty="0" smtClean="0">
                <a:solidFill>
                  <a:srgbClr val="FF0000"/>
                </a:solidFill>
              </a:rPr>
              <a:t>):</a:t>
            </a:r>
            <a:r>
              <a:rPr lang="en-US" sz="2400" dirty="0" smtClean="0">
                <a:solidFill>
                  <a:srgbClr val="FF0000"/>
                </a:solidFill>
              </a:rPr>
              <a:t>-</a:t>
            </a:r>
            <a:endParaRPr lang="mr-IN" sz="2400" dirty="0" smtClean="0">
              <a:solidFill>
                <a:srgbClr val="FF0000"/>
              </a:solidFill>
            </a:endParaRPr>
          </a:p>
          <a:p>
            <a:pPr>
              <a:lnSpc>
                <a:spcPct val="150000"/>
              </a:lnSpc>
              <a:buNone/>
            </a:pPr>
            <a:r>
              <a:rPr lang="mr-IN" sz="2400" dirty="0" smtClean="0"/>
              <a:t>एम. एस. ऑफिस हे एक  ऑफिसिअल सॅाफ्टवेअर आहे. हे एक काही एप्लिकेशन सॅाफ्टवेअर चा संग्रह आहे. एम. एस. ऑफिस हे सॅाफ्टवेअर, ऑफिस च्या सर्व आवश्यकता पूर्ण करते. ह्या सॅाफ्टवेअर ला मायक्रोसॅाफ्ट कंपनीने विकसित केले आहे. एम. एस. ऑफिस मध्ये वर्ड, एक्सेल, पॅावर पाईंट , आउट लुक आणि एक्सेस हे सॅाफ्टवेअर आहेत, जे ऑफिस च्या सर्व आवश्यकतांना पूर्ण करतात.</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487362"/>
          </a:xfrm>
        </p:spPr>
        <p:txBody>
          <a:bodyPr>
            <a:normAutofit fontScale="90000"/>
          </a:bodyPr>
          <a:lstStyle/>
          <a:p>
            <a:r>
              <a:rPr lang="mr-IN" sz="2800" dirty="0" smtClean="0">
                <a:solidFill>
                  <a:srgbClr val="FF0000"/>
                </a:solidFill>
              </a:rPr>
              <a:t>विंडोज चा परिचय( </a:t>
            </a:r>
            <a:r>
              <a:rPr lang="en-US" sz="2800" dirty="0" smtClean="0">
                <a:solidFill>
                  <a:srgbClr val="FF0000"/>
                </a:solidFill>
              </a:rPr>
              <a:t>Introduction of windows):-</a:t>
            </a:r>
            <a:endParaRPr lang="en-US" sz="2800" dirty="0">
              <a:solidFill>
                <a:srgbClr val="FF0000"/>
              </a:solidFill>
            </a:endParaRPr>
          </a:p>
        </p:txBody>
      </p:sp>
      <p:sp>
        <p:nvSpPr>
          <p:cNvPr id="3" name="Content Placeholder 2"/>
          <p:cNvSpPr>
            <a:spLocks noGrp="1"/>
          </p:cNvSpPr>
          <p:nvPr>
            <p:ph idx="1"/>
          </p:nvPr>
        </p:nvSpPr>
        <p:spPr>
          <a:xfrm>
            <a:off x="990600" y="762000"/>
            <a:ext cx="7866888" cy="5867400"/>
          </a:xfrm>
        </p:spPr>
        <p:txBody>
          <a:bodyPr>
            <a:normAutofit lnSpcReduction="10000"/>
          </a:bodyPr>
          <a:lstStyle/>
          <a:p>
            <a:pPr algn="just">
              <a:buNone/>
            </a:pPr>
            <a:r>
              <a:rPr lang="mr-IN" sz="2400" dirty="0" smtClean="0"/>
              <a:t>विंडोज हा शब्द मायक्रोसॅाफ्ट च्या ऑपरेटींग सिस्टम एम.एस.विंडोज च्या विविध आवृत्त्या करिता उपयोग केला जातो. ह्या मध्ये सर्व सुविधा चित्रात्मक रुपात उदा. आयकन, मेन्यू, बटन इत्यादी च्या रुपात मिळतात. ह्या मध्ये प्रत्येक सॅाफ्टवेअर एका आयताकार ग्राफिक्स बॅाक्स च्या रुपात खुलतो, जो खिडकीच्या चौकट सारखा असतो त्यामुळे या ऑपरेटींग सिस्टम ला विंडोज असे नाव दिलेले आहे. </a:t>
            </a:r>
          </a:p>
          <a:p>
            <a:pPr algn="just">
              <a:buNone/>
            </a:pPr>
            <a:r>
              <a:rPr lang="mr-IN" sz="2400" dirty="0" smtClean="0"/>
              <a:t>विंडोज सगळ्यात </a:t>
            </a:r>
            <a:r>
              <a:rPr lang="mr-IN" sz="2400" dirty="0" smtClean="0"/>
              <a:t>प्रथम</a:t>
            </a:r>
            <a:r>
              <a:rPr lang="en-US" sz="2400" dirty="0" smtClean="0"/>
              <a:t> </a:t>
            </a:r>
            <a:r>
              <a:rPr lang="mr-IN" sz="2400" dirty="0" smtClean="0"/>
              <a:t> </a:t>
            </a:r>
            <a:r>
              <a:rPr lang="mr-IN" sz="2400" dirty="0" smtClean="0"/>
              <a:t>डास ऑपरेटींग </a:t>
            </a:r>
            <a:r>
              <a:rPr lang="mr-IN" sz="2400" dirty="0" smtClean="0"/>
              <a:t>सिस्टम च्या अंतर्गत एका सॅाफ्टवेअर च्या रुपात आला. ज्याची  ३.१ आवृत्ती खूप लोकप्रिय झाली. त्यानंतर सन १९९५ मध्ये हा विंडोज ९५ च्या नावाने एक संपूर्ण </a:t>
            </a:r>
            <a:r>
              <a:rPr lang="mr-IN" sz="2400" dirty="0" smtClean="0"/>
              <a:t>ऑपरेटींग </a:t>
            </a:r>
            <a:r>
              <a:rPr lang="mr-IN" sz="2400" dirty="0" smtClean="0"/>
              <a:t>सिस्टम च्या रुपात पुढे आला. त्या विंडोज चे आतापर्यंत </a:t>
            </a:r>
            <a:r>
              <a:rPr lang="mr-IN" sz="2400" dirty="0" smtClean="0"/>
              <a:t>विंडोज </a:t>
            </a:r>
            <a:r>
              <a:rPr lang="mr-IN" sz="2400" dirty="0" smtClean="0"/>
              <a:t>९५, </a:t>
            </a:r>
            <a:r>
              <a:rPr lang="mr-IN" sz="2400" dirty="0" smtClean="0"/>
              <a:t>विंडोज </a:t>
            </a:r>
            <a:r>
              <a:rPr lang="mr-IN" sz="2400" dirty="0" smtClean="0"/>
              <a:t>९८. </a:t>
            </a:r>
            <a:r>
              <a:rPr lang="mr-IN" sz="2400" dirty="0" smtClean="0"/>
              <a:t>विंडोज </a:t>
            </a:r>
            <a:r>
              <a:rPr lang="mr-IN" sz="2400" dirty="0" smtClean="0"/>
              <a:t>२०००, </a:t>
            </a:r>
            <a:r>
              <a:rPr lang="mr-IN" sz="2400" dirty="0" smtClean="0"/>
              <a:t>विंडोज </a:t>
            </a:r>
            <a:r>
              <a:rPr lang="en-US" sz="2400" dirty="0" smtClean="0"/>
              <a:t>Me,</a:t>
            </a:r>
            <a:r>
              <a:rPr lang="mr-IN" sz="2400" dirty="0" smtClean="0"/>
              <a:t> </a:t>
            </a:r>
            <a:r>
              <a:rPr lang="mr-IN" sz="2400" dirty="0" smtClean="0"/>
              <a:t>विंडोज </a:t>
            </a:r>
            <a:r>
              <a:rPr lang="en-US" sz="2400" dirty="0" smtClean="0"/>
              <a:t>XP, </a:t>
            </a:r>
            <a:r>
              <a:rPr lang="mr-IN" sz="2400" dirty="0" smtClean="0"/>
              <a:t> विंडोज </a:t>
            </a:r>
            <a:r>
              <a:rPr lang="en-US" sz="2400" dirty="0" smtClean="0"/>
              <a:t>NT,</a:t>
            </a:r>
            <a:r>
              <a:rPr lang="mr-IN" sz="2400" dirty="0" smtClean="0"/>
              <a:t> </a:t>
            </a:r>
            <a:endParaRPr lang="en-US" sz="2400" dirty="0" smtClean="0"/>
          </a:p>
          <a:p>
            <a:pPr algn="just">
              <a:buNone/>
            </a:pPr>
            <a:r>
              <a:rPr lang="mr-IN" sz="2400" dirty="0" smtClean="0"/>
              <a:t>विंडोज</a:t>
            </a:r>
            <a:r>
              <a:rPr lang="en-US" sz="2400" dirty="0" smtClean="0"/>
              <a:t> Vista, </a:t>
            </a:r>
            <a:r>
              <a:rPr lang="mr-IN" sz="2400" dirty="0" smtClean="0"/>
              <a:t> विंडोज ७,  विंडोज ८,  विंडोज ८.१, विंडोज १० ह्या आवृत्त्या आलेल्या आहेत. </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792162"/>
          </a:xfrm>
        </p:spPr>
        <p:txBody>
          <a:bodyPr>
            <a:normAutofit fontScale="90000"/>
          </a:bodyPr>
          <a:lstStyle/>
          <a:p>
            <a:r>
              <a:rPr lang="mr-IN" sz="2400" b="1" dirty="0" smtClean="0">
                <a:latin typeface="Times New Roman" pitchFamily="18" charset="0"/>
                <a:cs typeface="Times New Roman" pitchFamily="18" charset="0"/>
              </a:rPr>
              <a:t>एम . एस. वर्ड  विंडोज २००७ / २०१०/ २०१६  चे घटक </a:t>
            </a:r>
            <a:r>
              <a:rPr lang="en-US" sz="2400" b="1" dirty="0" smtClean="0">
                <a:latin typeface="Times New Roman" pitchFamily="18" charset="0"/>
                <a:cs typeface="Times New Roman" pitchFamily="18" charset="0"/>
              </a:rPr>
              <a:t>(Elements of M</a:t>
            </a:r>
            <a:r>
              <a:rPr lang="en-US" sz="2400" b="1" dirty="0" smtClean="0">
                <a:latin typeface="Times New Roman" pitchFamily="18" charset="0"/>
                <a:cs typeface="Times New Roman" pitchFamily="18" charset="0"/>
              </a:rPr>
              <a:t>. S. </a:t>
            </a:r>
            <a:r>
              <a:rPr lang="en-US" sz="2400" b="1" dirty="0" smtClean="0">
                <a:latin typeface="Times New Roman" pitchFamily="18" charset="0"/>
                <a:cs typeface="Times New Roman" pitchFamily="18" charset="0"/>
              </a:rPr>
              <a:t>word </a:t>
            </a:r>
            <a:r>
              <a:rPr lang="mr-IN"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Windows):-</a:t>
            </a:r>
            <a:endParaRPr lang="en-US" sz="2400" dirty="0"/>
          </a:p>
        </p:txBody>
      </p:sp>
      <p:sp>
        <p:nvSpPr>
          <p:cNvPr id="3" name="Content Placeholder 2"/>
          <p:cNvSpPr>
            <a:spLocks noGrp="1"/>
          </p:cNvSpPr>
          <p:nvPr>
            <p:ph idx="1"/>
          </p:nvPr>
        </p:nvSpPr>
        <p:spPr>
          <a:xfrm>
            <a:off x="1066800" y="1066800"/>
            <a:ext cx="7924800" cy="5562600"/>
          </a:xfrm>
        </p:spPr>
        <p:txBody>
          <a:bodyPr>
            <a:normAutofit lnSpcReduction="10000"/>
          </a:bodyPr>
          <a:lstStyle/>
          <a:p>
            <a:pPr>
              <a:buNone/>
            </a:pPr>
            <a:r>
              <a:rPr lang="mr-IN" sz="2000" b="1" dirty="0" smtClean="0">
                <a:latin typeface="Times New Roman" pitchFamily="18" charset="0"/>
                <a:cs typeface="Times New Roman" pitchFamily="18" charset="0"/>
              </a:rPr>
              <a:t>एम . एस. वर्ड  विंडोज २००७ / २०१०/ २०१६  चे </a:t>
            </a:r>
            <a:r>
              <a:rPr lang="mr-IN" sz="2000" b="1" dirty="0" smtClean="0">
                <a:latin typeface="Times New Roman" pitchFamily="18" charset="0"/>
                <a:cs typeface="Times New Roman" pitchFamily="18" charset="0"/>
              </a:rPr>
              <a:t>खालील घटक असतात-</a:t>
            </a:r>
          </a:p>
          <a:p>
            <a:pPr marL="596646" indent="-514350">
              <a:buNone/>
            </a:pPr>
            <a:r>
              <a:rPr lang="mr-IN" sz="2000" dirty="0" smtClean="0">
                <a:solidFill>
                  <a:srgbClr val="FF0000"/>
                </a:solidFill>
              </a:rPr>
              <a:t>१) टाईटल बार- </a:t>
            </a:r>
            <a:endParaRPr lang="en-US" sz="2000" dirty="0" smtClean="0">
              <a:solidFill>
                <a:srgbClr val="FF0000"/>
              </a:solidFill>
            </a:endParaRPr>
          </a:p>
          <a:p>
            <a:pPr marL="596646" indent="-514350">
              <a:buNone/>
            </a:pPr>
            <a:r>
              <a:rPr lang="mr-IN" sz="2000" dirty="0" smtClean="0"/>
              <a:t>टाईटल बार </a:t>
            </a:r>
            <a:r>
              <a:rPr lang="mr-IN" sz="2000" b="1" dirty="0" smtClean="0">
                <a:latin typeface="Times New Roman" pitchFamily="18" charset="0"/>
                <a:cs typeface="Times New Roman" pitchFamily="18" charset="0"/>
              </a:rPr>
              <a:t>वर्ड  विंडोज </a:t>
            </a:r>
            <a:r>
              <a:rPr lang="mr-IN" sz="2000" b="1" dirty="0" smtClean="0">
                <a:latin typeface="Times New Roman" pitchFamily="18" charset="0"/>
                <a:cs typeface="Times New Roman" pitchFamily="18" charset="0"/>
              </a:rPr>
              <a:t>च्या सर्वात वर असतो.</a:t>
            </a:r>
            <a:r>
              <a:rPr lang="en-US" sz="2000" b="1" dirty="0" smtClean="0">
                <a:latin typeface="Times New Roman" pitchFamily="18" charset="0"/>
                <a:cs typeface="Times New Roman" pitchFamily="18" charset="0"/>
              </a:rPr>
              <a:t> </a:t>
            </a:r>
            <a:r>
              <a:rPr lang="mr-IN" sz="2000" b="1" dirty="0" smtClean="0">
                <a:latin typeface="Times New Roman" pitchFamily="18" charset="0"/>
                <a:cs typeface="Times New Roman" pitchFamily="18" charset="0"/>
              </a:rPr>
              <a:t>ज्या डॅाक्युमेंट  मध्ये  काम सुरु आहे, त्याचे नाव हा बार दाखवितो.</a:t>
            </a:r>
            <a:r>
              <a:rPr lang="mr-IN" sz="2000" dirty="0" smtClean="0"/>
              <a:t> टाईटल बार </a:t>
            </a:r>
            <a:r>
              <a:rPr lang="mr-IN" sz="2000" dirty="0" smtClean="0"/>
              <a:t>च्या उजवीकडे </a:t>
            </a:r>
            <a:r>
              <a:rPr lang="en-US" sz="2000" dirty="0" smtClean="0"/>
              <a:t> Minimize, Maximize </a:t>
            </a:r>
            <a:r>
              <a:rPr lang="mr-IN" sz="2000" dirty="0" smtClean="0"/>
              <a:t> किंवा </a:t>
            </a:r>
            <a:r>
              <a:rPr lang="en-US" sz="2000" dirty="0" smtClean="0"/>
              <a:t> restore </a:t>
            </a:r>
            <a:r>
              <a:rPr lang="mr-IN" sz="2000" dirty="0" smtClean="0"/>
              <a:t>आणि</a:t>
            </a:r>
            <a:r>
              <a:rPr lang="en-US" sz="2000" dirty="0" smtClean="0"/>
              <a:t> Close</a:t>
            </a:r>
            <a:r>
              <a:rPr lang="mr-IN" sz="2000" dirty="0" smtClean="0"/>
              <a:t> हि बटणे असतात. आणि टाईटल </a:t>
            </a:r>
            <a:r>
              <a:rPr lang="mr-IN" sz="2000" dirty="0" smtClean="0"/>
              <a:t>बार च्या </a:t>
            </a:r>
            <a:r>
              <a:rPr lang="mr-IN" sz="2000" dirty="0" smtClean="0"/>
              <a:t>डावी कडे</a:t>
            </a:r>
            <a:r>
              <a:rPr lang="en-US" sz="2000" dirty="0" smtClean="0"/>
              <a:t> Quick Access Tool Bar</a:t>
            </a:r>
            <a:r>
              <a:rPr lang="mr-IN" sz="2000" dirty="0" smtClean="0"/>
              <a:t> असतो.</a:t>
            </a:r>
          </a:p>
          <a:p>
            <a:pPr marL="596646" indent="-514350">
              <a:buNone/>
            </a:pPr>
            <a:r>
              <a:rPr lang="mr-IN" sz="2000" dirty="0" smtClean="0">
                <a:solidFill>
                  <a:srgbClr val="FF0000"/>
                </a:solidFill>
              </a:rPr>
              <a:t>२) रिबन- </a:t>
            </a:r>
          </a:p>
          <a:p>
            <a:pPr marL="596646" indent="-514350">
              <a:buNone/>
            </a:pPr>
            <a:r>
              <a:rPr lang="mr-IN" sz="2000" dirty="0" smtClean="0"/>
              <a:t>जुन्या आवृतीच्या मेन्यू आणि टूल बार ऐवजी हे रिबन आलेले आहे. या मध्ये विशिष्ट कामासंबंधी कमांडस् ला शोधण्या करिता टॅब असतात. नंतर हे टॅब ग्रुप मध्ये विभागल्या जातात. </a:t>
            </a:r>
          </a:p>
          <a:p>
            <a:pPr marL="596646" indent="-514350">
              <a:buNone/>
            </a:pPr>
            <a:r>
              <a:rPr lang="mr-IN" sz="2000" dirty="0" smtClean="0"/>
              <a:t>या टॅब ला लपविता सुद्धा येते. त्या करिता, रिबन वरील कोणत्याही ठिकाणी , राईट  क्लिक करून </a:t>
            </a:r>
            <a:r>
              <a:rPr lang="en-US" sz="2000" dirty="0" smtClean="0"/>
              <a:t>Minimize the Ribbon  button </a:t>
            </a:r>
            <a:r>
              <a:rPr lang="mr-IN" sz="2000" dirty="0" smtClean="0"/>
              <a:t> वर राईट  क्लिक करा. रिबन ला पुन्हा दृश्य रुपात आणण्यासाठी </a:t>
            </a:r>
            <a:r>
              <a:rPr lang="en-US" sz="2000" dirty="0" smtClean="0"/>
              <a:t> Expand the Ribbon </a:t>
            </a:r>
            <a:r>
              <a:rPr lang="mr-IN" sz="2000" dirty="0" smtClean="0"/>
              <a:t> वर क्लिक करा.  </a:t>
            </a:r>
          </a:p>
          <a:p>
            <a:pPr marL="596646" indent="-514350">
              <a:buNone/>
            </a:pPr>
            <a:r>
              <a:rPr lang="mr-IN" sz="2000" dirty="0" smtClean="0">
                <a:solidFill>
                  <a:srgbClr val="FF0000"/>
                </a:solidFill>
              </a:rPr>
              <a:t>रिबन मध्ये खालील तिन भाग असतात.</a:t>
            </a:r>
          </a:p>
          <a:p>
            <a:pPr marL="596646" indent="-514350">
              <a:buNone/>
            </a:pPr>
            <a:r>
              <a:rPr lang="mr-IN" sz="2000" dirty="0" smtClean="0"/>
              <a:t>अ) टॅबस् – विविध कार्य करण्याकरिता रिबन च्या वरच्या भागात बटन असतात. त्यांना टॅबस् म्हणतात. उदा.- होम टॅब, इन्सर्ट टॅब, पेज लेआउट टॅब इत्यादी. </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28600"/>
            <a:ext cx="7848600" cy="6477000"/>
          </a:xfrm>
        </p:spPr>
        <p:txBody>
          <a:bodyPr>
            <a:normAutofit lnSpcReduction="10000"/>
          </a:bodyPr>
          <a:lstStyle/>
          <a:p>
            <a:pPr>
              <a:buNone/>
            </a:pPr>
            <a:r>
              <a:rPr lang="mr-IN" sz="2000" b="1" dirty="0" smtClean="0"/>
              <a:t>ब) ग्रुप्स </a:t>
            </a:r>
            <a:r>
              <a:rPr lang="mr-IN" sz="2000" dirty="0" smtClean="0"/>
              <a:t>– प्रत्येक</a:t>
            </a:r>
            <a:r>
              <a:rPr lang="mr-IN" sz="2000" dirty="0" smtClean="0"/>
              <a:t> </a:t>
            </a:r>
            <a:r>
              <a:rPr lang="mr-IN" sz="2000" dirty="0" smtClean="0"/>
              <a:t>टॅब वेगवेगळ्या समूहात विभागल्या जाते, त्यांना ग्रुप असे म्हणतात.</a:t>
            </a:r>
          </a:p>
          <a:p>
            <a:pPr>
              <a:buNone/>
            </a:pPr>
            <a:r>
              <a:rPr lang="mr-IN" sz="2000" dirty="0" smtClean="0"/>
              <a:t>उदा.- </a:t>
            </a:r>
            <a:r>
              <a:rPr lang="mr-IN" sz="2000" dirty="0" smtClean="0"/>
              <a:t>होम </a:t>
            </a:r>
            <a:r>
              <a:rPr lang="mr-IN" sz="2000" dirty="0" smtClean="0"/>
              <a:t>टॅब ला क्लिप बोर्ड, फाँट, पॅराग्राफ, स्टाईल, आणि एडिटिंग ह्या ग्रुप मध्ये विभागल्या गेले आहे. </a:t>
            </a:r>
          </a:p>
          <a:p>
            <a:pPr>
              <a:buNone/>
            </a:pPr>
            <a:r>
              <a:rPr lang="mr-IN" sz="2000" dirty="0" smtClean="0"/>
              <a:t> </a:t>
            </a:r>
            <a:r>
              <a:rPr lang="mr-IN" sz="2000" dirty="0" smtClean="0"/>
              <a:t>     प्रत्येक ग्रुप च्या उजव्या बाजूला एक लहान ‘बाण’ असतो, त्यावळ क्लिक केले तर ज्यास्तीचे पर्याय उपलब्ध होतात. </a:t>
            </a:r>
          </a:p>
          <a:p>
            <a:pPr>
              <a:buNone/>
            </a:pPr>
            <a:r>
              <a:rPr lang="mr-IN" sz="2000" b="1" dirty="0" smtClean="0"/>
              <a:t>क) कमांड बटनस् – </a:t>
            </a:r>
          </a:p>
          <a:p>
            <a:pPr>
              <a:buNone/>
            </a:pPr>
            <a:r>
              <a:rPr lang="mr-IN" sz="2000" dirty="0" smtClean="0"/>
              <a:t>हे बटन प्रत्येक ग्रुप शी संबंधित असतात. </a:t>
            </a:r>
          </a:p>
          <a:p>
            <a:pPr>
              <a:buNone/>
            </a:pPr>
            <a:r>
              <a:rPr lang="mr-IN" sz="2000" dirty="0" smtClean="0"/>
              <a:t>उदा.- फाँट ग्रुप मध्ये बोल्ड, इटालिक, अंडर लाईन इत्यादी </a:t>
            </a:r>
            <a:r>
              <a:rPr lang="mr-IN" sz="2000" dirty="0" smtClean="0"/>
              <a:t>कमांड </a:t>
            </a:r>
            <a:r>
              <a:rPr lang="mr-IN" sz="2000" dirty="0" smtClean="0"/>
              <a:t>बटन असतात.</a:t>
            </a:r>
          </a:p>
          <a:p>
            <a:pPr>
              <a:buNone/>
            </a:pPr>
            <a:r>
              <a:rPr lang="mr-IN" sz="2000" dirty="0" smtClean="0"/>
              <a:t>३) ऑफिस बटन -  हे बटन विंडो च्या वर डाव्या कोपऱ्यात असते. या बटन वर न्यू, ओपन , सेव्ह, सेव्ह अॅ</a:t>
            </a:r>
            <a:r>
              <a:rPr lang="mr-IN" sz="2000" dirty="0" smtClean="0"/>
              <a:t>स, प्रिंट </a:t>
            </a:r>
            <a:r>
              <a:rPr lang="mr-IN" sz="2000" smtClean="0"/>
              <a:t>आणि क्लोज  </a:t>
            </a:r>
            <a:r>
              <a:rPr lang="mr-IN" sz="2000" dirty="0" smtClean="0"/>
              <a:t>असे कमांड बटन असतात. </a:t>
            </a:r>
          </a:p>
          <a:p>
            <a:pPr>
              <a:buNone/>
            </a:pPr>
            <a:r>
              <a:rPr lang="mr-IN" sz="2000" dirty="0" smtClean="0"/>
              <a:t>४) क्विक एक्सेस टूल बार-</a:t>
            </a:r>
          </a:p>
          <a:p>
            <a:pPr>
              <a:buNone/>
            </a:pPr>
            <a:r>
              <a:rPr lang="mr-IN" sz="2000" dirty="0" smtClean="0"/>
              <a:t> </a:t>
            </a:r>
            <a:r>
              <a:rPr lang="mr-IN" sz="2000" dirty="0" smtClean="0"/>
              <a:t>ऑफिस </a:t>
            </a:r>
            <a:r>
              <a:rPr lang="mr-IN" sz="2000" dirty="0" smtClean="0"/>
              <a:t>बटन च्या उजव्या बाजूला </a:t>
            </a:r>
            <a:r>
              <a:rPr lang="mr-IN" sz="2000" dirty="0" smtClean="0"/>
              <a:t>क्विक एक्सेस टूल </a:t>
            </a:r>
            <a:r>
              <a:rPr lang="mr-IN" sz="2000" dirty="0" smtClean="0"/>
              <a:t>बार असतो. ज्या मध्ये नेहमी उपयोगात  येणाऱ्या कामाचे बटन असतात. </a:t>
            </a:r>
          </a:p>
          <a:p>
            <a:pPr>
              <a:buNone/>
            </a:pPr>
            <a:r>
              <a:rPr lang="mr-IN" sz="2000" dirty="0" smtClean="0"/>
              <a:t>उदा.- सेव्ह, अन डू, री डू,  हि बटन असतात. या </a:t>
            </a:r>
            <a:r>
              <a:rPr lang="mr-IN" sz="2000" dirty="0" smtClean="0"/>
              <a:t>टूल </a:t>
            </a:r>
            <a:r>
              <a:rPr lang="mr-IN" sz="2000" dirty="0" smtClean="0"/>
              <a:t>बार मध्ये पुन्हा बटन टाकण्यासाठी त्याच्या उजव्या बाजूला असलेल्या लहानश्या बाणावर क्लिक करावे. </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52400"/>
            <a:ext cx="7696200" cy="6477000"/>
          </a:xfrm>
        </p:spPr>
        <p:txBody>
          <a:bodyPr>
            <a:normAutofit/>
          </a:bodyPr>
          <a:lstStyle/>
          <a:p>
            <a:pPr>
              <a:buNone/>
            </a:pPr>
            <a:r>
              <a:rPr lang="mr-IN" sz="2000" b="1" dirty="0" smtClean="0"/>
              <a:t>५) स्टेटस बार – </a:t>
            </a:r>
          </a:p>
          <a:p>
            <a:pPr>
              <a:buNone/>
            </a:pPr>
            <a:r>
              <a:rPr lang="mr-IN" sz="2000" dirty="0" smtClean="0"/>
              <a:t>स्टेटस बार </a:t>
            </a:r>
            <a:r>
              <a:rPr lang="mr-IN" sz="2000" dirty="0" smtClean="0"/>
              <a:t>विंडो च्या टेक्स्ट एरियाच्या खाली असते. या मध्ये वर्तमान</a:t>
            </a:r>
            <a:r>
              <a:rPr lang="mr-IN" sz="2000" b="1" dirty="0" smtClean="0">
                <a:latin typeface="Times New Roman" pitchFamily="18" charset="0"/>
                <a:cs typeface="Times New Roman" pitchFamily="18" charset="0"/>
              </a:rPr>
              <a:t> </a:t>
            </a:r>
            <a:r>
              <a:rPr lang="mr-IN" sz="2000" b="1" dirty="0" smtClean="0">
                <a:latin typeface="Times New Roman" pitchFamily="18" charset="0"/>
                <a:cs typeface="Times New Roman" pitchFamily="18" charset="0"/>
              </a:rPr>
              <a:t>डॅाक्युमेंट चे पेज नंबर, सेक्शन, डॅाक्युमेंट मधील एकूण शब्दांची संख्या  इत्यादी प्रदर्शित होते. या बर वर राईट क्लिक करून विविध   पर्यायाला सिलेक्ट करू शकतो.</a:t>
            </a:r>
            <a:r>
              <a:rPr lang="mr-IN" sz="2000" dirty="0" smtClean="0"/>
              <a:t> </a:t>
            </a:r>
          </a:p>
          <a:p>
            <a:pPr>
              <a:buNone/>
            </a:pPr>
            <a:r>
              <a:rPr lang="mr-IN" sz="2000" b="1" dirty="0" smtClean="0"/>
              <a:t>६) झूम स्लाईडर-</a:t>
            </a:r>
          </a:p>
          <a:p>
            <a:pPr>
              <a:buNone/>
            </a:pPr>
            <a:r>
              <a:rPr lang="mr-IN" sz="2000" dirty="0" smtClean="0"/>
              <a:t>विंडोच्या उजव्या कोपऱ्यात, </a:t>
            </a:r>
            <a:r>
              <a:rPr lang="mr-IN" sz="2000" dirty="0" smtClean="0"/>
              <a:t>स्टेटस </a:t>
            </a:r>
            <a:r>
              <a:rPr lang="mr-IN" sz="2000" dirty="0" smtClean="0"/>
              <a:t>बार वर हा झूम स्लाईडर असतो. </a:t>
            </a:r>
            <a:r>
              <a:rPr lang="mr-IN" sz="2000" b="1" dirty="0" smtClean="0">
                <a:latin typeface="Times New Roman" pitchFamily="18" charset="0"/>
                <a:cs typeface="Times New Roman" pitchFamily="18" charset="0"/>
              </a:rPr>
              <a:t>डॅाक्युमेंट </a:t>
            </a:r>
            <a:r>
              <a:rPr lang="mr-IN" sz="2000" b="1" dirty="0" smtClean="0">
                <a:latin typeface="Times New Roman" pitchFamily="18" charset="0"/>
                <a:cs typeface="Times New Roman" pitchFamily="18" charset="0"/>
              </a:rPr>
              <a:t>पेज</a:t>
            </a:r>
            <a:r>
              <a:rPr lang="mr-IN" sz="2000" dirty="0" smtClean="0"/>
              <a:t> ला वेगवेगळ्या झूम टक्केवारी मध्ये पाहण्याकरिता अधिक किंवा उणे बटन वर क्लिक करावे.</a:t>
            </a:r>
          </a:p>
          <a:p>
            <a:pPr>
              <a:buNone/>
            </a:pPr>
            <a:r>
              <a:rPr lang="mr-IN" sz="2000" b="1" dirty="0" smtClean="0"/>
              <a:t>७) </a:t>
            </a:r>
            <a:r>
              <a:rPr lang="mr-IN" sz="2000" b="1" dirty="0" smtClean="0">
                <a:latin typeface="Times New Roman" pitchFamily="18" charset="0"/>
                <a:cs typeface="Times New Roman" pitchFamily="18" charset="0"/>
              </a:rPr>
              <a:t>डॅाक्युमेंट </a:t>
            </a:r>
            <a:r>
              <a:rPr lang="mr-IN" sz="2000" b="1" dirty="0" smtClean="0">
                <a:latin typeface="Times New Roman" pitchFamily="18" charset="0"/>
                <a:cs typeface="Times New Roman" pitchFamily="18" charset="0"/>
              </a:rPr>
              <a:t>व्ह्यू बटनस् –</a:t>
            </a:r>
          </a:p>
          <a:p>
            <a:pPr>
              <a:buNone/>
            </a:pPr>
            <a:r>
              <a:rPr lang="mr-IN" sz="2000" dirty="0" smtClean="0"/>
              <a:t>झूम </a:t>
            </a:r>
            <a:r>
              <a:rPr lang="mr-IN" sz="2000" dirty="0" smtClean="0"/>
              <a:t>स्लाईडर च्या डाव्या बाजूला </a:t>
            </a:r>
            <a:r>
              <a:rPr lang="mr-IN" sz="2000" dirty="0" smtClean="0">
                <a:latin typeface="Times New Roman" pitchFamily="18" charset="0"/>
                <a:cs typeface="Times New Roman" pitchFamily="18" charset="0"/>
              </a:rPr>
              <a:t>डॅाक्युमेंट व्ह्यू बटनस् </a:t>
            </a:r>
            <a:r>
              <a:rPr lang="mr-IN" sz="2000" dirty="0" smtClean="0">
                <a:latin typeface="Times New Roman" pitchFamily="18" charset="0"/>
                <a:cs typeface="Times New Roman" pitchFamily="18" charset="0"/>
              </a:rPr>
              <a:t> असतात. आपल्या </a:t>
            </a:r>
          </a:p>
          <a:p>
            <a:pPr>
              <a:buNone/>
            </a:pPr>
            <a:r>
              <a:rPr lang="mr-IN" sz="2000" dirty="0" smtClean="0">
                <a:latin typeface="Times New Roman" pitchFamily="18" charset="0"/>
                <a:cs typeface="Times New Roman" pitchFamily="18" charset="0"/>
              </a:rPr>
              <a:t>डॅाक्युमेंट </a:t>
            </a:r>
            <a:r>
              <a:rPr lang="mr-IN" sz="2000" dirty="0" smtClean="0">
                <a:latin typeface="Times New Roman" pitchFamily="18" charset="0"/>
                <a:cs typeface="Times New Roman" pitchFamily="18" charset="0"/>
              </a:rPr>
              <a:t>ला प्रिंट ले आउट , फुल स्क्रीन, वेब ले आउट , आउट लाईन  किंवा ड्राफ्ट मध्ये पाहण्यासाठी या पर्यायांपैकी कोणत्याही एकावर क्लिक करू शकतो. </a:t>
            </a:r>
          </a:p>
          <a:p>
            <a:pPr>
              <a:buNone/>
            </a:pPr>
            <a:r>
              <a:rPr lang="mr-IN" sz="2000" b="1" dirty="0" smtClean="0"/>
              <a:t>८) रुलर बार-</a:t>
            </a:r>
          </a:p>
          <a:p>
            <a:pPr>
              <a:buNone/>
            </a:pPr>
            <a:r>
              <a:rPr lang="mr-IN" sz="2000" dirty="0" smtClean="0"/>
              <a:t>एम. एस. वर्ड मध्ये रुलर बार दोन बाजूला असतात.  पहिला टेक्स्ट एरियाच्या बिल्कुल वर आणि दुसरा </a:t>
            </a:r>
            <a:r>
              <a:rPr lang="mr-IN" sz="2000" dirty="0" smtClean="0"/>
              <a:t>टेक्स्ट </a:t>
            </a:r>
            <a:r>
              <a:rPr lang="mr-IN" sz="2000" dirty="0" smtClean="0"/>
              <a:t>एरियाच्या डाव्या बाजूला असतो. या रुलर बार  मुळे पेज ची मार्जिन माहित  होते.  </a:t>
            </a:r>
            <a:endParaRPr lang="mr-IN" sz="2000" dirty="0" smtClean="0"/>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52400"/>
            <a:ext cx="7924800" cy="6477000"/>
          </a:xfrm>
        </p:spPr>
        <p:txBody>
          <a:bodyPr/>
          <a:lstStyle/>
          <a:p>
            <a:pPr>
              <a:buNone/>
            </a:pPr>
            <a:r>
              <a:rPr lang="mr-IN" sz="2400" b="1" dirty="0" smtClean="0"/>
              <a:t>९) स्क्रोल बार-</a:t>
            </a:r>
          </a:p>
          <a:p>
            <a:pPr>
              <a:buNone/>
            </a:pPr>
            <a:r>
              <a:rPr lang="mr-IN" sz="2400" dirty="0" smtClean="0"/>
              <a:t>एम. एस. </a:t>
            </a:r>
            <a:r>
              <a:rPr lang="mr-IN" sz="2400" dirty="0" smtClean="0"/>
              <a:t>वर्ड मध्ये स्क्रोल</a:t>
            </a:r>
            <a:r>
              <a:rPr lang="mr-IN" sz="2400" dirty="0" smtClean="0"/>
              <a:t> बार उजव्या  </a:t>
            </a:r>
            <a:r>
              <a:rPr lang="mr-IN" sz="2400" dirty="0" smtClean="0"/>
              <a:t>बाजूला </a:t>
            </a:r>
            <a:r>
              <a:rPr lang="mr-IN" sz="2400" dirty="0" smtClean="0"/>
              <a:t> उभा एक बर असतो. त्याला </a:t>
            </a:r>
            <a:r>
              <a:rPr lang="mr-IN" sz="2400" dirty="0" smtClean="0"/>
              <a:t>स्क्रोल </a:t>
            </a:r>
            <a:r>
              <a:rPr lang="mr-IN" sz="2400" dirty="0" smtClean="0"/>
              <a:t>बार म्हणतात. त्याच्या मदतीने पेज ला वर खाली करता येते. </a:t>
            </a:r>
          </a:p>
          <a:p>
            <a:pPr>
              <a:buNone/>
            </a:pPr>
            <a:r>
              <a:rPr lang="mr-IN" sz="2400" b="1" dirty="0" smtClean="0"/>
              <a:t>१०) टेक्स्ट एरिया- </a:t>
            </a:r>
          </a:p>
          <a:p>
            <a:pPr>
              <a:buNone/>
            </a:pPr>
            <a:r>
              <a:rPr lang="mr-IN" sz="2400" dirty="0" smtClean="0"/>
              <a:t>एम. एस. वर्ड </a:t>
            </a:r>
            <a:r>
              <a:rPr lang="mr-IN" sz="2400" dirty="0" smtClean="0"/>
              <a:t>मध्ये ज्या भागा  मध्ये </a:t>
            </a:r>
            <a:r>
              <a:rPr lang="mr-IN" sz="2400" dirty="0" smtClean="0">
                <a:latin typeface="Times New Roman" pitchFamily="18" charset="0"/>
                <a:cs typeface="Times New Roman" pitchFamily="18" charset="0"/>
              </a:rPr>
              <a:t>डॅाक्युमेंट टेक्स्ट लिहिल्या जाते त्याला </a:t>
            </a:r>
            <a:r>
              <a:rPr lang="mr-IN" sz="2400" dirty="0" smtClean="0"/>
              <a:t>टेक्स्ट </a:t>
            </a:r>
            <a:r>
              <a:rPr lang="mr-IN" sz="2400" dirty="0" smtClean="0"/>
              <a:t>एरिया म्हणतात. </a:t>
            </a:r>
          </a:p>
          <a:p>
            <a:pPr>
              <a:buNone/>
            </a:pPr>
            <a:r>
              <a:rPr lang="mr-IN" sz="2400" dirty="0" smtClean="0"/>
              <a:t>टेक्स्ट </a:t>
            </a:r>
            <a:r>
              <a:rPr lang="mr-IN" sz="2400" dirty="0" smtClean="0"/>
              <a:t>एरिया हा सगळ्यात महत्व पूर्ण भाग आहे. हा विंडो चा सगळ्यात मोठा भाग मध्यभागी असतो.</a:t>
            </a: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713</TotalTime>
  <Words>889</Words>
  <Application>Microsoft Office PowerPoint</Application>
  <PresentationFormat>On-screen Show (4:3)</PresentationFormat>
  <Paragraphs>45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Solstice</vt:lpstr>
      <vt:lpstr>Lecture – १        ( MS Windows Introduction  )  UNIT-III  Subject- Computer Application in Home Science [Seme – III ] Code – 231CA20</vt:lpstr>
      <vt:lpstr>1.1 M. S. Windows -  Introduction </vt:lpstr>
      <vt:lpstr>विंडोज चा परिचय( Introduction of windows):-</vt:lpstr>
      <vt:lpstr>एम . एस. वर्ड  विंडोज २००७ / २०१०/ २०१६  चे घटक (Elements of M. S. word  Windows):-</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१        ( MS Windows Introduction  )  UNIT-III  Subject- Computer Application in Home Science [Seme – III ] Code – 231CA20</dc:title>
  <dc:creator>DELL</dc:creator>
  <cp:lastModifiedBy>DELL</cp:lastModifiedBy>
  <cp:revision>43</cp:revision>
  <dcterms:created xsi:type="dcterms:W3CDTF">2020-08-23T14:24:31Z</dcterms:created>
  <dcterms:modified xsi:type="dcterms:W3CDTF">2020-08-24T20:27:24Z</dcterms:modified>
</cp:coreProperties>
</file>