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2" r:id="rId6"/>
    <p:sldId id="273" r:id="rId7"/>
    <p:sldId id="274" r:id="rId8"/>
    <p:sldId id="260" r:id="rId9"/>
    <p:sldId id="263" r:id="rId10"/>
    <p:sldId id="261" r:id="rId11"/>
    <p:sldId id="262" r:id="rId12"/>
    <p:sldId id="264" r:id="rId13"/>
    <p:sldId id="265" r:id="rId14"/>
    <p:sldId id="266"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5EB9543-542A-48C4-801A-C6409C2EA8AE}"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B9543-542A-48C4-801A-C6409C2EA8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B9543-542A-48C4-801A-C6409C2EA8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B9543-542A-48C4-801A-C6409C2EA8A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5EB9543-542A-48C4-801A-C6409C2EA8A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B9543-542A-48C4-801A-C6409C2EA8AE}"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B9543-542A-48C4-801A-C6409C2EA8A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B9543-542A-48C4-801A-C6409C2EA8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B9543-542A-48C4-801A-C6409C2EA8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B9543-542A-48C4-801A-C6409C2EA8AE}"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0E5727-B1AB-499F-9DCB-22047FCFD510}" type="datetimeFigureOut">
              <a:rPr lang="en-US" smtClean="0"/>
              <a:pPr/>
              <a:t>30/08/2020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5EB9543-542A-48C4-801A-C6409C2EA8A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F0E5727-B1AB-499F-9DCB-22047FCFD510}" type="datetimeFigureOut">
              <a:rPr lang="en-US" smtClean="0"/>
              <a:pPr/>
              <a:t>30/08/2020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5EB9543-542A-48C4-801A-C6409C2EA8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86200"/>
            <a:ext cx="8382000" cy="1752600"/>
          </a:xfrm>
        </p:spPr>
        <p:txBody>
          <a:bodyPr>
            <a:normAutofit fontScale="92500" lnSpcReduction="1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a:p>
            <a:endParaRPr lang="en-US" dirty="0"/>
          </a:p>
        </p:txBody>
      </p:sp>
      <p:sp>
        <p:nvSpPr>
          <p:cNvPr id="2" name="Title 1"/>
          <p:cNvSpPr>
            <a:spLocks noGrp="1"/>
          </p:cNvSpPr>
          <p:nvPr>
            <p:ph type="ctrTitle"/>
          </p:nvPr>
        </p:nvSpPr>
        <p:spPr>
          <a:xfrm>
            <a:off x="381000" y="228600"/>
            <a:ext cx="8305800" cy="1066800"/>
          </a:xfrm>
        </p:spPr>
        <p:txBody>
          <a:bodyPr>
            <a:noAutofit/>
          </a:bodyPr>
          <a:lstStyle/>
          <a:p>
            <a:pPr algn="r"/>
            <a:r>
              <a:rPr lang="en-US" sz="1800" dirty="0" smtClean="0">
                <a:solidFill>
                  <a:srgbClr val="7030A0"/>
                </a:solidFill>
                <a:latin typeface="Times New Roman" pitchFamily="18" charset="0"/>
                <a:cs typeface="Times New Roman" pitchFamily="18" charset="0"/>
              </a:rPr>
              <a:t>Lecture –</a:t>
            </a:r>
            <a:r>
              <a:rPr lang="mr-IN" sz="1800" dirty="0" smtClean="0">
                <a:solidFill>
                  <a:srgbClr val="7030A0"/>
                </a:solidFill>
                <a:latin typeface="Times New Roman" pitchFamily="18" charset="0"/>
                <a:cs typeface="Times New Roman" pitchFamily="18" charset="0"/>
              </a:rPr>
              <a:t> </a:t>
            </a:r>
            <a:r>
              <a:rPr sz="1800" smtClean="0">
                <a:solidFill>
                  <a:srgbClr val="7030A0"/>
                </a:solidFill>
                <a:latin typeface="Times New Roman" pitchFamily="18" charset="0"/>
                <a:cs typeface="Times New Roman" pitchFamily="18" charset="0"/>
              </a:rPr>
              <a:t>1</a:t>
            </a:r>
            <a:r>
              <a:rPr lang="mr-IN" sz="1800" dirty="0" smtClean="0">
                <a:solidFill>
                  <a:srgbClr val="7030A0"/>
                </a:solidFill>
                <a:latin typeface="Times New Roman" pitchFamily="18" charset="0"/>
                <a:cs typeface="Times New Roman" pitchFamily="18" charset="0"/>
              </a:rPr>
              <a:t> </a:t>
            </a:r>
            <a:r>
              <a:rPr lang="en-US" sz="1800" dirty="0" smtClean="0">
                <a:solidFill>
                  <a:srgbClr val="7030A0"/>
                </a:solidFill>
                <a:latin typeface="Times New Roman" pitchFamily="18" charset="0"/>
                <a:cs typeface="Times New Roman" pitchFamily="18" charset="0"/>
              </a:rPr>
              <a:t> </a:t>
            </a:r>
            <a:r>
              <a:rPr lang="mr-IN" sz="1800" dirty="0" smtClean="0">
                <a:solidFill>
                  <a:srgbClr val="7030A0"/>
                </a:solidFill>
                <a:latin typeface="Times New Roman" pitchFamily="18" charset="0"/>
                <a:cs typeface="Times New Roman" pitchFamily="18" charset="0"/>
              </a:rPr>
              <a:t> </a:t>
            </a:r>
            <a:r>
              <a:rPr lang="en-US" sz="1800" dirty="0" smtClean="0">
                <a:solidFill>
                  <a:srgbClr val="7030A0"/>
                </a:solidFill>
                <a:latin typeface="Times New Roman" pitchFamily="18" charset="0"/>
                <a:cs typeface="Times New Roman" pitchFamily="18" charset="0"/>
              </a:rPr>
              <a:t>    </a:t>
            </a:r>
            <a:r>
              <a:rPr lang="mr-IN" sz="1800" dirty="0" smtClean="0">
                <a:solidFill>
                  <a:srgbClr val="7030A0"/>
                </a:solidFill>
                <a:latin typeface="Times New Roman" pitchFamily="18" charset="0"/>
                <a:cs typeface="Times New Roman" pitchFamily="18" charset="0"/>
              </a:rPr>
              <a:t>  </a:t>
            </a:r>
            <a:r>
              <a:rPr lang="mr-IN" sz="1800" dirty="0" smtClean="0">
                <a:solidFill>
                  <a:srgbClr val="7030A0"/>
                </a:solidFill>
                <a:latin typeface="Times New Roman" pitchFamily="18" charset="0"/>
              </a:rPr>
              <a:t> </a:t>
            </a:r>
            <a:r>
              <a:rPr lang="en-US" sz="1800" dirty="0" smtClean="0">
                <a:solidFill>
                  <a:srgbClr val="7030A0"/>
                </a:solidFill>
                <a:latin typeface="Times New Roman" pitchFamily="18" charset="0"/>
                <a:cs typeface="Times New Roman" pitchFamily="18" charset="0"/>
              </a:rPr>
              <a:t> </a:t>
            </a:r>
            <a:r>
              <a:rPr lang="mr-IN" sz="1800" dirty="0" smtClean="0">
                <a:solidFill>
                  <a:srgbClr val="7030A0"/>
                </a:solidFill>
                <a:latin typeface="Times New Roman" pitchFamily="18" charset="0"/>
              </a:rPr>
              <a:t> </a:t>
            </a:r>
            <a:r>
              <a:rPr lang="en-US" sz="1800" dirty="0" smtClean="0">
                <a:solidFill>
                  <a:srgbClr val="7030A0"/>
                </a:solidFill>
                <a:latin typeface="Times New Roman" pitchFamily="18" charset="0"/>
                <a:cs typeface="Times New Roman" pitchFamily="18" charset="0"/>
              </a:rPr>
              <a:t/>
            </a:r>
            <a:br>
              <a:rPr lang="en-US" sz="1800" dirty="0" smtClean="0">
                <a:solidFill>
                  <a:srgbClr val="7030A0"/>
                </a:solidFill>
                <a:latin typeface="Times New Roman" pitchFamily="18" charset="0"/>
                <a:cs typeface="Times New Roman" pitchFamily="18" charset="0"/>
              </a:rPr>
            </a:br>
            <a:r>
              <a:rPr lang="mr-IN" sz="1800" dirty="0" smtClean="0">
                <a:solidFill>
                  <a:srgbClr val="7030A0"/>
                </a:solidFill>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 Starting  MS-Word  and formatting Document ) UNIT-IV</a:t>
            </a:r>
            <a:r>
              <a:rPr lang="mr-IN" sz="1800" dirty="0" smtClean="0">
                <a:solidFill>
                  <a:srgbClr val="FF0000"/>
                </a:solidFill>
                <a:latin typeface="Times New Roman" pitchFamily="18" charset="0"/>
              </a:rPr>
              <a:t> </a:t>
            </a:r>
            <a:r>
              <a:rPr lang="en-US" sz="1800" dirty="0" smtClean="0">
                <a:solidFill>
                  <a:srgbClr val="7030A0"/>
                </a:solidFill>
                <a:latin typeface="Times New Roman" pitchFamily="18" charset="0"/>
                <a:cs typeface="Times New Roman" pitchFamily="18" charset="0"/>
              </a:rPr>
              <a:t>Subject- Computer Application in Home Science</a:t>
            </a:r>
            <a:br>
              <a:rPr lang="en-US" sz="1800" dirty="0" smtClean="0">
                <a:solidFill>
                  <a:srgbClr val="7030A0"/>
                </a:solidFill>
                <a:latin typeface="Times New Roman" pitchFamily="18" charset="0"/>
                <a:cs typeface="Times New Roman" pitchFamily="18" charset="0"/>
              </a:rPr>
            </a:br>
            <a:r>
              <a:rPr lang="en-US" sz="1800" dirty="0" smtClean="0">
                <a:solidFill>
                  <a:srgbClr val="7030A0"/>
                </a:solidFill>
                <a:latin typeface="Times New Roman" pitchFamily="18" charset="0"/>
                <a:cs typeface="Times New Roman" pitchFamily="18" charset="0"/>
              </a:rPr>
              <a:t> [ </a:t>
            </a:r>
            <a:r>
              <a:rPr lang="en-US" sz="1800" dirty="0" err="1" smtClean="0">
                <a:solidFill>
                  <a:srgbClr val="7030A0"/>
                </a:solidFill>
                <a:latin typeface="Times New Roman" pitchFamily="18" charset="0"/>
                <a:cs typeface="Times New Roman" pitchFamily="18" charset="0"/>
              </a:rPr>
              <a:t>Seme</a:t>
            </a:r>
            <a:r>
              <a:rPr lang="en-US" sz="1800" dirty="0" smtClean="0">
                <a:solidFill>
                  <a:srgbClr val="7030A0"/>
                </a:solidFill>
                <a:latin typeface="Times New Roman" pitchFamily="18" charset="0"/>
                <a:cs typeface="Times New Roman" pitchFamily="18" charset="0"/>
              </a:rPr>
              <a:t> – III ]</a:t>
            </a:r>
            <a:br>
              <a:rPr lang="en-US" sz="1800" dirty="0" smtClean="0">
                <a:solidFill>
                  <a:srgbClr val="7030A0"/>
                </a:solidFill>
                <a:latin typeface="Times New Roman" pitchFamily="18" charset="0"/>
                <a:cs typeface="Times New Roman" pitchFamily="18" charset="0"/>
              </a:rPr>
            </a:br>
            <a:r>
              <a:rPr lang="en-US" sz="1800" dirty="0" smtClean="0">
                <a:solidFill>
                  <a:srgbClr val="7030A0"/>
                </a:solidFill>
                <a:latin typeface="Times New Roman" pitchFamily="18" charset="0"/>
                <a:cs typeface="Times New Roman" pitchFamily="18" charset="0"/>
              </a:rPr>
              <a:t>Code – 231CA20</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868362"/>
          </a:xfrm>
        </p:spPr>
        <p:txBody>
          <a:bodyPr>
            <a:normAutofit fontScale="90000"/>
          </a:bodyPr>
          <a:lstStyle/>
          <a:p>
            <a:r>
              <a:rPr lang="mr-IN" sz="2400" dirty="0" smtClean="0">
                <a:solidFill>
                  <a:srgbClr val="FF0000"/>
                </a:solidFill>
              </a:rPr>
              <a:t>एम. एस. वर्ड मध्ये</a:t>
            </a:r>
            <a:r>
              <a:rPr lang="mr-IN" sz="2400" dirty="0" smtClean="0"/>
              <a:t> </a:t>
            </a:r>
            <a:r>
              <a:rPr lang="mr-IN" sz="2400" dirty="0" smtClean="0">
                <a:solidFill>
                  <a:srgbClr val="FF0000"/>
                </a:solidFill>
              </a:rPr>
              <a:t>डॉक्यूमेन्ट ओपन करणे</a:t>
            </a:r>
            <a:r>
              <a:rPr lang="en-US" sz="2400" dirty="0" smtClean="0">
                <a:solidFill>
                  <a:srgbClr val="FF0000"/>
                </a:solidFill>
              </a:rPr>
              <a:t> </a:t>
            </a:r>
            <a:r>
              <a:rPr lang="mr-IN" sz="2400" dirty="0" smtClean="0">
                <a:solidFill>
                  <a:srgbClr val="FF0000"/>
                </a:solidFill>
              </a:rPr>
              <a:t>(</a:t>
            </a:r>
            <a:r>
              <a:rPr lang="en-US" sz="2400" dirty="0" smtClean="0">
                <a:solidFill>
                  <a:srgbClr val="FF0000"/>
                </a:solidFill>
              </a:rPr>
              <a:t>Opening a Document in MS Word) ;-</a:t>
            </a:r>
            <a:endParaRPr lang="en-US" sz="2400" dirty="0"/>
          </a:p>
        </p:txBody>
      </p:sp>
      <p:sp>
        <p:nvSpPr>
          <p:cNvPr id="3" name="Content Placeholder 2"/>
          <p:cNvSpPr>
            <a:spLocks noGrp="1"/>
          </p:cNvSpPr>
          <p:nvPr>
            <p:ph sz="quarter" idx="1"/>
          </p:nvPr>
        </p:nvSpPr>
        <p:spPr>
          <a:xfrm>
            <a:off x="304800" y="1143000"/>
            <a:ext cx="8534400" cy="5410200"/>
          </a:xfrm>
        </p:spPr>
        <p:txBody>
          <a:bodyPr>
            <a:normAutofit fontScale="85000" lnSpcReduction="20000"/>
          </a:bodyPr>
          <a:lstStyle/>
          <a:p>
            <a:pPr>
              <a:buNone/>
            </a:pPr>
            <a:r>
              <a:rPr lang="mr-IN" dirty="0" smtClean="0"/>
              <a:t> “ओपन” या पर्याया चा उपयोग  करून </a:t>
            </a:r>
            <a:r>
              <a:rPr lang="mr-IN" sz="2800" dirty="0" smtClean="0"/>
              <a:t>एम. एस. वर्ड मध्ये पूर्वीच बनविलेली फाईल आपण खोलू शकतो. त्या करिता खालील क्रिया कराव्या लागतात.</a:t>
            </a:r>
          </a:p>
          <a:p>
            <a:pPr marL="514350" indent="-514350">
              <a:buAutoNum type="hindiNumParenR"/>
            </a:pPr>
            <a:r>
              <a:rPr lang="mr-IN" dirty="0" smtClean="0"/>
              <a:t>सर्वात प्रथम आपण </a:t>
            </a:r>
            <a:r>
              <a:rPr lang="mr-IN" sz="2800" dirty="0" smtClean="0"/>
              <a:t>एम. एस. वर्ड  ओपन करावे.</a:t>
            </a:r>
          </a:p>
          <a:p>
            <a:pPr marL="514350" indent="-514350">
              <a:buAutoNum type="hindiNumParenR"/>
            </a:pPr>
            <a:r>
              <a:rPr lang="mr-IN" dirty="0" smtClean="0"/>
              <a:t>त्यानंतर “ऑफिस बटन” ला क्लिक करा.</a:t>
            </a:r>
          </a:p>
          <a:p>
            <a:pPr marL="514350" indent="-514350">
              <a:buAutoNum type="hindiNumParenR"/>
            </a:pPr>
            <a:r>
              <a:rPr lang="mr-IN" dirty="0" smtClean="0"/>
              <a:t>या ठिकाणी आपल्याला खूप सारे पर्याय दिसतील. त्यातील ‘ओपन’ ह्या पर्याया वर क्लिक करा.</a:t>
            </a:r>
          </a:p>
          <a:p>
            <a:pPr marL="514350" indent="-514350">
              <a:buAutoNum type="hindiNumParenR"/>
            </a:pPr>
            <a:r>
              <a:rPr lang="mr-IN" dirty="0" smtClean="0"/>
              <a:t>वरील क्रिया केल्यानंतर आपल्या समोर ‘ओपन डॉयलॉग </a:t>
            </a:r>
          </a:p>
          <a:p>
            <a:pPr marL="514350" indent="-514350">
              <a:buNone/>
            </a:pPr>
            <a:r>
              <a:rPr lang="mr-IN" dirty="0" smtClean="0"/>
              <a:t>    बॉक्स’ खुलेल.</a:t>
            </a:r>
          </a:p>
          <a:p>
            <a:pPr marL="514350" indent="-514350">
              <a:buNone/>
            </a:pPr>
            <a:r>
              <a:rPr lang="mr-IN" dirty="0" smtClean="0"/>
              <a:t>५) आता आपण ज्या </a:t>
            </a:r>
            <a:r>
              <a:rPr lang="mr-IN" sz="2800" dirty="0" smtClean="0"/>
              <a:t>डॉक्यूमेन्ट ला खोलू इच्छितो, त्याची निवड करा.</a:t>
            </a:r>
          </a:p>
          <a:p>
            <a:pPr marL="514350" indent="-514350">
              <a:buNone/>
            </a:pPr>
            <a:r>
              <a:rPr lang="mr-IN" dirty="0" smtClean="0"/>
              <a:t>६) जेव्हा आपल्याला हवी असलेली फाईल किंवा </a:t>
            </a:r>
            <a:r>
              <a:rPr lang="mr-IN" sz="2800" dirty="0" smtClean="0"/>
              <a:t>डॉक्यूमेन्ट मिळेल, ते ओपन करण्यासाठी त्यावर दोनदा क्लिक करा. आपली फाईल ओपन होईल. </a:t>
            </a:r>
          </a:p>
          <a:p>
            <a:pPr marL="514350" indent="-514350">
              <a:buNone/>
            </a:pPr>
            <a:r>
              <a:rPr lang="mr-IN" sz="2800" dirty="0" smtClean="0"/>
              <a:t>       किंवा ‘ओपन डॉयलॉग बॉक्स’ च्या ‘ओपन’ बटन वर क्लिक करा, आपली फाईल ओपन होईल. </a:t>
            </a:r>
            <a:r>
              <a:rPr lang="mr-IN"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792162"/>
          </a:xfrm>
        </p:spPr>
        <p:txBody>
          <a:bodyPr>
            <a:normAutofit fontScale="90000"/>
          </a:bodyPr>
          <a:lstStyle/>
          <a:p>
            <a:r>
              <a:rPr lang="mr-IN" sz="2400" dirty="0" smtClean="0">
                <a:solidFill>
                  <a:srgbClr val="FF0000"/>
                </a:solidFill>
              </a:rPr>
              <a:t>४.२ डॉक्यूमेन्ट / प्रलेख प्रारूप निश्चिती करणे </a:t>
            </a:r>
            <a:r>
              <a:rPr lang="en-US" sz="2400" dirty="0" smtClean="0">
                <a:solidFill>
                  <a:srgbClr val="FF0000"/>
                </a:solidFill>
              </a:rPr>
              <a:t> </a:t>
            </a:r>
            <a:r>
              <a:rPr lang="mr-IN" sz="2400" dirty="0" smtClean="0">
                <a:solidFill>
                  <a:srgbClr val="FF0000"/>
                </a:solidFill>
              </a:rPr>
              <a:t>किंवा डॉक्यूमेन्ट चे स्वरूप बदलविणे (</a:t>
            </a:r>
            <a:r>
              <a:rPr lang="en-US" sz="2400" dirty="0" smtClean="0">
                <a:solidFill>
                  <a:srgbClr val="FF0000"/>
                </a:solidFill>
              </a:rPr>
              <a:t> Formatting a Document):- </a:t>
            </a:r>
            <a:endParaRPr lang="en-US" sz="2400" dirty="0"/>
          </a:p>
        </p:txBody>
      </p:sp>
      <p:sp>
        <p:nvSpPr>
          <p:cNvPr id="3" name="Content Placeholder 2"/>
          <p:cNvSpPr>
            <a:spLocks noGrp="1"/>
          </p:cNvSpPr>
          <p:nvPr>
            <p:ph sz="quarter" idx="1"/>
          </p:nvPr>
        </p:nvSpPr>
        <p:spPr>
          <a:xfrm>
            <a:off x="152400" y="1066800"/>
            <a:ext cx="8686800" cy="5791200"/>
          </a:xfrm>
        </p:spPr>
        <p:txBody>
          <a:bodyPr>
            <a:normAutofit fontScale="85000" lnSpcReduction="10000"/>
          </a:bodyPr>
          <a:lstStyle/>
          <a:p>
            <a:pPr>
              <a:buNone/>
            </a:pPr>
            <a:r>
              <a:rPr lang="mr-IN" sz="2800" dirty="0" smtClean="0">
                <a:solidFill>
                  <a:srgbClr val="FF0000"/>
                </a:solidFill>
              </a:rPr>
              <a:t>व्याख्या-</a:t>
            </a:r>
            <a:r>
              <a:rPr lang="mr-IN" sz="2800" dirty="0" smtClean="0"/>
              <a:t> डॉक्यूमेन्ट मधील टेक्स्ट ची अलाईन मेन्ट, स्टाईल, फाँट चा प्रकार, आकार,  रंग बदलून टेक्स्ट चे स्वरूप बदलणे, मार्जिन बदलने, पेज चा आकार बदलने,  याला  डॉक्यूमेन्ट फार्मेट करणे किंवा प्रलेख प्रारूप निश्चिती करणे असे म्हणतात.</a:t>
            </a:r>
          </a:p>
          <a:p>
            <a:pPr>
              <a:buNone/>
            </a:pPr>
            <a:r>
              <a:rPr lang="mr-IN" sz="2800" dirty="0" smtClean="0"/>
              <a:t> </a:t>
            </a:r>
            <a:r>
              <a:rPr lang="mr-IN" sz="2800" dirty="0" smtClean="0">
                <a:solidFill>
                  <a:srgbClr val="FF0000"/>
                </a:solidFill>
              </a:rPr>
              <a:t>प्रलेख प्रारूप निश्चिती ची संपूर्ण प्रक्रिया खालील प्रमाणे आहे –</a:t>
            </a:r>
          </a:p>
          <a:p>
            <a:pPr>
              <a:buNone/>
            </a:pPr>
            <a:r>
              <a:rPr lang="mr-IN" sz="2800" dirty="0" smtClean="0">
                <a:solidFill>
                  <a:srgbClr val="FF0000"/>
                </a:solidFill>
              </a:rPr>
              <a:t>१) पेज फार्मेटिंग किंवा पेज चे  स्वरूप  बदलने (</a:t>
            </a:r>
            <a:r>
              <a:rPr lang="en-US" sz="2800" dirty="0" smtClean="0">
                <a:solidFill>
                  <a:srgbClr val="FF0000"/>
                </a:solidFill>
              </a:rPr>
              <a:t>Page Formatting / Page Set up):- </a:t>
            </a:r>
          </a:p>
          <a:p>
            <a:pPr>
              <a:buNone/>
            </a:pPr>
            <a:r>
              <a:rPr lang="mr-IN" sz="2800" dirty="0" smtClean="0"/>
              <a:t>जेव्हा आपण एम. एस. वर्ड मध्ये डॉक्यूमेन्ट तयार करतो तेव्हा पेज लेआउट वर लक्ष ठेवणे महत्वाचे आहे कारण त्यावर डॉक्यूमेन्ट मधील मजकुराचा दिखावा अवलंबून असतो. तसेच प्रिंट व्यवस्थित निघण्यासाठी सुद्धा पेज फार्मेटिंग करणे आवश्यक आहे. </a:t>
            </a:r>
          </a:p>
          <a:p>
            <a:pPr>
              <a:buNone/>
            </a:pPr>
            <a:r>
              <a:rPr lang="mr-IN" sz="2800" dirty="0" smtClean="0">
                <a:solidFill>
                  <a:srgbClr val="FF0000"/>
                </a:solidFill>
              </a:rPr>
              <a:t>व्याख्या- “ ‘पेज </a:t>
            </a:r>
            <a:r>
              <a:rPr lang="mr-IN" sz="2800" dirty="0" smtClean="0"/>
              <a:t>फार्मेटिंग’ करणे म्हणजे डॉक्यूमेन्ट च्या पानाचा आकार, पानाची अभिमुखता (</a:t>
            </a:r>
            <a:r>
              <a:rPr lang="en-US" sz="2800" dirty="0" smtClean="0"/>
              <a:t> Orientation) </a:t>
            </a:r>
            <a:r>
              <a:rPr lang="mr-IN" sz="2800" dirty="0" smtClean="0"/>
              <a:t>, पानाचा समास (</a:t>
            </a:r>
            <a:r>
              <a:rPr lang="en-US" sz="2800" dirty="0" smtClean="0"/>
              <a:t>Margin), </a:t>
            </a:r>
            <a:r>
              <a:rPr lang="mr-IN" sz="2800" dirty="0" smtClean="0"/>
              <a:t>इत्यादी मध्ये बदल करणे  होय” </a:t>
            </a:r>
          </a:p>
          <a:p>
            <a:pPr>
              <a:buNone/>
            </a:pPr>
            <a:r>
              <a:rPr lang="mr-IN" sz="2800"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411162"/>
          </a:xfrm>
        </p:spPr>
        <p:txBody>
          <a:bodyPr>
            <a:normAutofit fontScale="90000"/>
          </a:bodyPr>
          <a:lstStyle/>
          <a:p>
            <a:r>
              <a:rPr lang="mr-IN" sz="2400" dirty="0" smtClean="0">
                <a:solidFill>
                  <a:srgbClr val="FF0000"/>
                </a:solidFill>
              </a:rPr>
              <a:t>अ) डॉक्यूमेन्ट च्या  पानाची अभिमुखता (</a:t>
            </a:r>
            <a:r>
              <a:rPr lang="en-US" sz="2400" dirty="0" smtClean="0">
                <a:solidFill>
                  <a:srgbClr val="FF0000"/>
                </a:solidFill>
              </a:rPr>
              <a:t> Orientation) </a:t>
            </a:r>
            <a:r>
              <a:rPr lang="mr-IN" sz="2400" dirty="0" smtClean="0">
                <a:solidFill>
                  <a:srgbClr val="FF0000"/>
                </a:solidFill>
              </a:rPr>
              <a:t> बदलणे-  </a:t>
            </a:r>
          </a:p>
        </p:txBody>
      </p:sp>
      <p:sp>
        <p:nvSpPr>
          <p:cNvPr id="3" name="Content Placeholder 2"/>
          <p:cNvSpPr>
            <a:spLocks noGrp="1"/>
          </p:cNvSpPr>
          <p:nvPr>
            <p:ph sz="quarter" idx="1"/>
          </p:nvPr>
        </p:nvSpPr>
        <p:spPr>
          <a:xfrm>
            <a:off x="228600" y="685800"/>
            <a:ext cx="8686800" cy="5943600"/>
          </a:xfrm>
        </p:spPr>
        <p:txBody>
          <a:bodyPr>
            <a:noAutofit/>
          </a:bodyPr>
          <a:lstStyle/>
          <a:p>
            <a:pPr>
              <a:buNone/>
            </a:pPr>
            <a:r>
              <a:rPr lang="mr-IN" sz="2000" dirty="0" smtClean="0"/>
              <a:t>डॉक्यूमेन्ट च्या  पानाची अभिमुखतेचे दोन प्रकार आहेत.</a:t>
            </a:r>
          </a:p>
          <a:p>
            <a:pPr>
              <a:buNone/>
            </a:pPr>
            <a:endParaRPr lang="mr-IN" sz="2000" dirty="0" smtClean="0"/>
          </a:p>
          <a:p>
            <a:pPr>
              <a:buNone/>
            </a:pPr>
            <a:endParaRPr lang="mr-IN" sz="2000" dirty="0" smtClean="0"/>
          </a:p>
          <a:p>
            <a:pPr>
              <a:buNone/>
            </a:pPr>
            <a:endParaRPr lang="mr-IN" sz="2000" dirty="0" smtClean="0"/>
          </a:p>
          <a:p>
            <a:pPr>
              <a:buNone/>
            </a:pPr>
            <a:endParaRPr lang="mr-IN" sz="2000" dirty="0" smtClean="0"/>
          </a:p>
          <a:p>
            <a:pPr marL="457200" indent="-457200">
              <a:buNone/>
            </a:pPr>
            <a:r>
              <a:rPr lang="mr-IN" sz="2000" dirty="0" smtClean="0"/>
              <a:t>१) पोर्ट्रेट अभिमुखता (</a:t>
            </a:r>
            <a:r>
              <a:rPr lang="en-US" sz="2000" dirty="0" smtClean="0"/>
              <a:t> Portrait Orientation)- </a:t>
            </a:r>
            <a:r>
              <a:rPr lang="mr-IN" sz="2000" dirty="0" smtClean="0"/>
              <a:t> पानाला उभा  प्रिंट करण्यासाठी पोर्ट्रेट अभिमुखते चा उपयोग केल्या जातो. </a:t>
            </a:r>
          </a:p>
          <a:p>
            <a:pPr marL="457200" indent="-457200">
              <a:buNone/>
            </a:pPr>
            <a:r>
              <a:rPr lang="mr-IN" sz="2000" dirty="0" smtClean="0"/>
              <a:t>२) लँडस्केप अभिमुखता ( </a:t>
            </a:r>
            <a:r>
              <a:rPr lang="en-US" sz="2000" dirty="0" smtClean="0"/>
              <a:t>Landscape Orientation) - </a:t>
            </a:r>
            <a:r>
              <a:rPr lang="mr-IN" sz="2000" dirty="0" smtClean="0"/>
              <a:t>पानाला आडवा  प्रिंट करण्यासाठी लँडस्केप अभिमुखते चा उपयोग केल्या जातो.</a:t>
            </a:r>
          </a:p>
          <a:p>
            <a:pPr marL="457200" indent="-457200">
              <a:buNone/>
            </a:pPr>
            <a:r>
              <a:rPr lang="mr-IN" sz="2000" dirty="0" smtClean="0"/>
              <a:t>पानाची अभिमुखता (</a:t>
            </a:r>
            <a:r>
              <a:rPr lang="en-US" sz="2000" dirty="0" smtClean="0"/>
              <a:t> Orientation) </a:t>
            </a:r>
            <a:r>
              <a:rPr lang="mr-IN" sz="2000" dirty="0" smtClean="0"/>
              <a:t> बदलणे-</a:t>
            </a:r>
          </a:p>
          <a:p>
            <a:pPr marL="457200" indent="-457200">
              <a:buNone/>
            </a:pPr>
            <a:r>
              <a:rPr lang="mr-IN" sz="2000" dirty="0" smtClean="0"/>
              <a:t>१) सर्व प्रथम ‘पेज लेआउट’ टॅब ला निवडून, त्यावर क्लिक करा. </a:t>
            </a:r>
          </a:p>
          <a:p>
            <a:pPr marL="457200" indent="-457200">
              <a:buNone/>
            </a:pPr>
            <a:r>
              <a:rPr lang="mr-IN" sz="2000" dirty="0" smtClean="0"/>
              <a:t>२) त्यानंतर ‘पेज लेआउट’ ग्रुप मधून ‘ ओरिएन्टेशन’  या पर्याया वर  क्लिक करा.</a:t>
            </a:r>
          </a:p>
          <a:p>
            <a:pPr marL="457200" indent="-457200">
              <a:buNone/>
            </a:pPr>
            <a:r>
              <a:rPr lang="mr-IN" sz="2000" dirty="0" smtClean="0"/>
              <a:t>३) एक ड्रॉप डाऊन  मेन्यू दिसेल. पानाची अभिमुखता  बदलविण्यासाठी पोर्ट्रेट किंवा लँडस्केप वर क्लिक करा. </a:t>
            </a:r>
          </a:p>
          <a:p>
            <a:pPr marL="457200" indent="-457200">
              <a:buNone/>
            </a:pPr>
            <a:r>
              <a:rPr lang="mr-IN" sz="2000" dirty="0" smtClean="0"/>
              <a:t>४) डॉक्यूमेन्ट च्या  पानाच्या  अभिमुखते मध्ये  (</a:t>
            </a:r>
            <a:r>
              <a:rPr lang="en-US" sz="2000" dirty="0" smtClean="0"/>
              <a:t> Orientation) </a:t>
            </a:r>
            <a:r>
              <a:rPr lang="mr-IN" sz="2000" dirty="0" smtClean="0"/>
              <a:t> बदल होईल.  </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fontScale="90000"/>
          </a:bodyPr>
          <a:lstStyle/>
          <a:p>
            <a:r>
              <a:rPr lang="mr-IN" sz="2400" dirty="0" smtClean="0">
                <a:solidFill>
                  <a:srgbClr val="FF0000"/>
                </a:solidFill>
              </a:rPr>
              <a:t>ब) डॉक्यूमेन्ट च्या  पानाचा समास (</a:t>
            </a:r>
            <a:r>
              <a:rPr lang="en-US" sz="2400" dirty="0" smtClean="0">
                <a:solidFill>
                  <a:srgbClr val="FF0000"/>
                </a:solidFill>
              </a:rPr>
              <a:t>Margin) </a:t>
            </a:r>
            <a:r>
              <a:rPr lang="mr-IN" sz="2400" dirty="0" smtClean="0">
                <a:solidFill>
                  <a:srgbClr val="FF0000"/>
                </a:solidFill>
              </a:rPr>
              <a:t> बदलणे- </a:t>
            </a:r>
            <a:endParaRPr lang="en-US" sz="2400" dirty="0">
              <a:solidFill>
                <a:srgbClr val="FF0000"/>
              </a:solidFill>
            </a:endParaRPr>
          </a:p>
        </p:txBody>
      </p:sp>
      <p:sp>
        <p:nvSpPr>
          <p:cNvPr id="3" name="Content Placeholder 2"/>
          <p:cNvSpPr>
            <a:spLocks noGrp="1"/>
          </p:cNvSpPr>
          <p:nvPr>
            <p:ph sz="quarter" idx="1"/>
          </p:nvPr>
        </p:nvSpPr>
        <p:spPr>
          <a:xfrm>
            <a:off x="152400" y="838200"/>
            <a:ext cx="8686800" cy="5791200"/>
          </a:xfrm>
        </p:spPr>
        <p:txBody>
          <a:bodyPr>
            <a:normAutofit lnSpcReduction="10000"/>
          </a:bodyPr>
          <a:lstStyle/>
          <a:p>
            <a:pPr>
              <a:buNone/>
            </a:pPr>
            <a:r>
              <a:rPr lang="mr-IN" dirty="0" smtClean="0"/>
              <a:t>व्याख्या- “</a:t>
            </a:r>
            <a:r>
              <a:rPr lang="mr-IN" sz="2800" dirty="0" smtClean="0"/>
              <a:t>डॉक्यूमेन्ट च्या  पानाचा किनारा आणि टेक्स्ट चा किनारा यामधील अंतर बदलण्याला समास बदलने म्हणतात.”</a:t>
            </a:r>
          </a:p>
          <a:p>
            <a:pPr>
              <a:buNone/>
            </a:pPr>
            <a:r>
              <a:rPr lang="mr-IN" sz="2800" dirty="0" smtClean="0"/>
              <a:t> एम. एस. वर्ड मध्ये डॉक्यूमेन्ट च्या पानाचा समास आपोआपच  “सामान्य” वर निश्चित केलेला असतो. म्हणजेच समास १ इंच असतो.  आपल्या आवश्यकतेनुसार एम. एस. वर्ड मध्ये डॉक्यूमेन्ट च्या पानाचा समास बदलू शकतो. </a:t>
            </a:r>
          </a:p>
          <a:p>
            <a:pPr>
              <a:buNone/>
            </a:pPr>
            <a:r>
              <a:rPr lang="mr-IN" sz="2800" dirty="0" smtClean="0"/>
              <a:t>पेज मार्जिन चे ४ प्रकार आहेत.</a:t>
            </a:r>
          </a:p>
          <a:p>
            <a:pPr marL="514350" indent="-514350">
              <a:buAutoNum type="hindiNumParenR"/>
            </a:pPr>
            <a:r>
              <a:rPr lang="mr-IN" sz="2800" dirty="0" smtClean="0"/>
              <a:t>डावी मार्जिन</a:t>
            </a:r>
          </a:p>
          <a:p>
            <a:pPr marL="514350" indent="-514350">
              <a:buAutoNum type="hindiNumParenR"/>
            </a:pPr>
            <a:r>
              <a:rPr lang="mr-IN" sz="2800" dirty="0" smtClean="0"/>
              <a:t> उजवी मार्जिन</a:t>
            </a:r>
          </a:p>
          <a:p>
            <a:pPr marL="514350" indent="-514350">
              <a:buAutoNum type="hindiNumParenR"/>
            </a:pPr>
            <a:r>
              <a:rPr lang="mr-IN" sz="2800" dirty="0" smtClean="0"/>
              <a:t> वरची मार्जिन</a:t>
            </a:r>
          </a:p>
          <a:p>
            <a:pPr marL="514350" indent="-514350">
              <a:buAutoNum type="hindiNumParenR"/>
            </a:pPr>
            <a:r>
              <a:rPr lang="mr-IN" sz="2800" dirty="0" smtClean="0"/>
              <a:t> खालची मार्जिन</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lstStyle/>
          <a:p>
            <a:pPr>
              <a:buNone/>
            </a:pPr>
            <a:r>
              <a:rPr lang="mr-IN" sz="2800" dirty="0" smtClean="0">
                <a:solidFill>
                  <a:srgbClr val="FF0000"/>
                </a:solidFill>
              </a:rPr>
              <a:t>क) डॉक्यूमेन्ट च्या  पानाचा समास (</a:t>
            </a:r>
            <a:r>
              <a:rPr lang="en-US" sz="2800" dirty="0" smtClean="0">
                <a:solidFill>
                  <a:srgbClr val="FF0000"/>
                </a:solidFill>
              </a:rPr>
              <a:t>Margin) </a:t>
            </a:r>
            <a:r>
              <a:rPr lang="mr-IN" sz="2800" dirty="0" smtClean="0">
                <a:solidFill>
                  <a:srgbClr val="FF0000"/>
                </a:solidFill>
              </a:rPr>
              <a:t> बदलण्यासाठी खालील कृती करावी लागते.</a:t>
            </a:r>
          </a:p>
          <a:p>
            <a:pPr marL="457200" indent="-457200">
              <a:buNone/>
            </a:pPr>
            <a:r>
              <a:rPr lang="mr-IN" dirty="0" smtClean="0"/>
              <a:t>१)</a:t>
            </a:r>
            <a:r>
              <a:rPr lang="mr-IN" sz="2800" dirty="0" smtClean="0"/>
              <a:t> सर्व प्रथम ‘पेज लेआउट’ टॅब ला निवडून, त्यावर क्लिक करा. </a:t>
            </a:r>
          </a:p>
          <a:p>
            <a:pPr marL="457200" indent="-457200">
              <a:buNone/>
            </a:pPr>
            <a:r>
              <a:rPr lang="mr-IN" sz="2800" dirty="0" smtClean="0"/>
              <a:t>२) त्यानंतर ‘पेज सेट अप ’ ग्रुप मधून ‘मार्जिन’  या पर्याया वर  क्लिक करा.</a:t>
            </a:r>
          </a:p>
          <a:p>
            <a:pPr marL="457200" indent="-457200">
              <a:buNone/>
            </a:pPr>
            <a:r>
              <a:rPr lang="mr-IN" sz="2800" dirty="0" smtClean="0"/>
              <a:t>३) एक ड्रॉप डाऊन  मेन्यू दिसेल. पानाची मार्जिन  बदलविण्यासाठी  आपल्याला हव्या असलेल्या मार्जिन पर्याया वर (</a:t>
            </a:r>
            <a:r>
              <a:rPr lang="en-US" sz="2800" dirty="0" smtClean="0"/>
              <a:t>Narrow, Moderate, Wide)</a:t>
            </a:r>
            <a:r>
              <a:rPr lang="mr-IN" sz="2800" dirty="0" smtClean="0"/>
              <a:t> क्लिक करा.  </a:t>
            </a:r>
          </a:p>
          <a:p>
            <a:pPr marL="457200" indent="-457200">
              <a:buNone/>
            </a:pPr>
            <a:r>
              <a:rPr lang="mr-IN" sz="2800" dirty="0" smtClean="0"/>
              <a:t>४) डॉक्यूमेन्ट च्या  पानाच्या मार्जिन मध्ये</a:t>
            </a:r>
            <a:r>
              <a:rPr lang="en-US" sz="2800" dirty="0" smtClean="0"/>
              <a:t> </a:t>
            </a:r>
            <a:r>
              <a:rPr lang="mr-IN" sz="2800" dirty="0" smtClean="0"/>
              <a:t> बदल होईल.  </a:t>
            </a:r>
            <a:endParaRPr lang="en-US" sz="2800" dirty="0" smtClean="0"/>
          </a:p>
          <a:p>
            <a:pPr>
              <a:buNone/>
            </a:pPr>
            <a:r>
              <a:rPr lang="mr-IN"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fontScale="90000"/>
          </a:bodyPr>
          <a:lstStyle/>
          <a:p>
            <a:r>
              <a:rPr lang="mr-IN" dirty="0" smtClean="0">
                <a:solidFill>
                  <a:srgbClr val="FF0000"/>
                </a:solidFill>
              </a:rPr>
              <a:t> </a:t>
            </a:r>
            <a:r>
              <a:rPr lang="mr-IN" sz="2700" dirty="0" smtClean="0">
                <a:solidFill>
                  <a:srgbClr val="FF0000"/>
                </a:solidFill>
              </a:rPr>
              <a:t>ड</a:t>
            </a:r>
            <a:r>
              <a:rPr lang="mr-IN" dirty="0" smtClean="0">
                <a:solidFill>
                  <a:srgbClr val="FF0000"/>
                </a:solidFill>
              </a:rPr>
              <a:t> </a:t>
            </a:r>
            <a:r>
              <a:rPr lang="mr-IN" sz="2700" dirty="0" smtClean="0">
                <a:solidFill>
                  <a:srgbClr val="FF0000"/>
                </a:solidFill>
              </a:rPr>
              <a:t>) डॉक्यूमेन्ट च्या  पानाचा आकार  (</a:t>
            </a:r>
            <a:r>
              <a:rPr lang="en-US" sz="2700" dirty="0" smtClean="0">
                <a:solidFill>
                  <a:srgbClr val="FF0000"/>
                </a:solidFill>
              </a:rPr>
              <a:t>Size) </a:t>
            </a:r>
            <a:r>
              <a:rPr lang="mr-IN" sz="2700" dirty="0" smtClean="0">
                <a:solidFill>
                  <a:srgbClr val="FF0000"/>
                </a:solidFill>
              </a:rPr>
              <a:t> बदलणे- </a:t>
            </a:r>
            <a:endParaRPr lang="en-US" sz="2700" dirty="0"/>
          </a:p>
        </p:txBody>
      </p:sp>
      <p:sp>
        <p:nvSpPr>
          <p:cNvPr id="3" name="Content Placeholder 2"/>
          <p:cNvSpPr>
            <a:spLocks noGrp="1"/>
          </p:cNvSpPr>
          <p:nvPr>
            <p:ph sz="quarter" idx="1"/>
          </p:nvPr>
        </p:nvSpPr>
        <p:spPr>
          <a:xfrm>
            <a:off x="228600" y="685800"/>
            <a:ext cx="8458200" cy="5867400"/>
          </a:xfrm>
        </p:spPr>
        <p:txBody>
          <a:bodyPr/>
          <a:lstStyle/>
          <a:p>
            <a:pPr>
              <a:buNone/>
            </a:pPr>
            <a:r>
              <a:rPr lang="mr-IN" sz="2400" dirty="0" smtClean="0"/>
              <a:t>एम. एस. वर्ड मध्ये डॉक्यूमेन्ट च्या पानाचा आकार  आपोआपच  “८.५ इंच</a:t>
            </a:r>
            <a:r>
              <a:rPr lang="en-US" sz="2400" dirty="0" smtClean="0"/>
              <a:t> X </a:t>
            </a:r>
            <a:r>
              <a:rPr lang="mr-IN" sz="2400" dirty="0" smtClean="0"/>
              <a:t>११ इंच ” वर निश्चित केलेला असतो. त्यामुळे आपल्या प्रिंटर च्या आवश्यकतेनुसार आपण पानाचा  आकार </a:t>
            </a:r>
            <a:r>
              <a:rPr lang="en-US" sz="2400" dirty="0" smtClean="0"/>
              <a:t>A4, A3, A5, Letter , Legal, Custom </a:t>
            </a:r>
            <a:r>
              <a:rPr lang="mr-IN" sz="2400" dirty="0" smtClean="0"/>
              <a:t> इत्यादी मध्ये बदलू शकतो.</a:t>
            </a:r>
          </a:p>
          <a:p>
            <a:pPr>
              <a:buNone/>
            </a:pPr>
            <a:r>
              <a:rPr lang="mr-IN" sz="2400" dirty="0" smtClean="0"/>
              <a:t>डॉक्यूमेन्ट च्या  पानाचा आकार  बदलण्यासाठी खालील कृती करावी लागते.</a:t>
            </a:r>
          </a:p>
          <a:p>
            <a:pPr marL="457200" indent="-457200">
              <a:buNone/>
            </a:pPr>
            <a:r>
              <a:rPr lang="mr-IN" dirty="0" smtClean="0"/>
              <a:t>१)</a:t>
            </a:r>
            <a:r>
              <a:rPr lang="mr-IN" sz="2400" dirty="0" smtClean="0"/>
              <a:t> सर्व प्रथम ‘पेज लेआउट’ टॅब ला निवडून, त्यावर क्लिक करा. </a:t>
            </a:r>
          </a:p>
          <a:p>
            <a:pPr marL="457200" indent="-457200">
              <a:buNone/>
            </a:pPr>
            <a:r>
              <a:rPr lang="mr-IN" sz="2400" dirty="0" smtClean="0"/>
              <a:t>२) त्यानंतर ‘पेज सेट अप ’ ग्रुप मधून ‘साईझ’  या पर्याया वर  क्लिक करा.</a:t>
            </a:r>
          </a:p>
          <a:p>
            <a:pPr marL="457200" indent="-457200">
              <a:buNone/>
            </a:pPr>
            <a:r>
              <a:rPr lang="mr-IN" sz="2400" dirty="0" smtClean="0"/>
              <a:t>३) एक ड्रॉप डाऊन  मेन्यू दिसेल. पानाचा आकार   बदलविण्यासाठी  आपल्याला हव्या असलेल्या  आकाराच्या पर्याया वर  (</a:t>
            </a:r>
            <a:r>
              <a:rPr lang="en-US" sz="2400" dirty="0" smtClean="0"/>
              <a:t>A4, </a:t>
            </a:r>
            <a:r>
              <a:rPr lang="mr-IN" sz="2400" dirty="0" smtClean="0"/>
              <a:t> </a:t>
            </a:r>
            <a:r>
              <a:rPr lang="en-US" sz="2400" dirty="0" smtClean="0"/>
              <a:t>A3, </a:t>
            </a:r>
            <a:r>
              <a:rPr lang="mr-IN" sz="2400" dirty="0" smtClean="0"/>
              <a:t> </a:t>
            </a:r>
            <a:r>
              <a:rPr lang="en-US" sz="2400" dirty="0" smtClean="0"/>
              <a:t>A5, Letter , Legal, Custom</a:t>
            </a:r>
            <a:r>
              <a:rPr lang="mr-IN" sz="2400" dirty="0" smtClean="0"/>
              <a:t>) क्लिक करा.  </a:t>
            </a:r>
          </a:p>
          <a:p>
            <a:pPr marL="457200" indent="-457200">
              <a:buNone/>
            </a:pPr>
            <a:r>
              <a:rPr lang="mr-IN" sz="2400" dirty="0" smtClean="0"/>
              <a:t>४) डॉक्यूमेन्ट च्या  पानाच्या आकारा मध्ये</a:t>
            </a:r>
            <a:r>
              <a:rPr lang="en-US" sz="2400" dirty="0" smtClean="0"/>
              <a:t> </a:t>
            </a:r>
            <a:r>
              <a:rPr lang="mr-IN" sz="2400" dirty="0" smtClean="0"/>
              <a:t> बदल होईल.  </a:t>
            </a:r>
            <a:endParaRPr lang="en-US" sz="2400"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11162"/>
          </a:xfrm>
        </p:spPr>
        <p:txBody>
          <a:bodyPr>
            <a:normAutofit fontScale="90000"/>
          </a:bodyPr>
          <a:lstStyle/>
          <a:p>
            <a:r>
              <a:rPr lang="mr-IN" sz="2400" dirty="0" smtClean="0">
                <a:solidFill>
                  <a:srgbClr val="FF0000"/>
                </a:solidFill>
              </a:rPr>
              <a:t/>
            </a:r>
            <a:br>
              <a:rPr lang="mr-IN" sz="2400" dirty="0" smtClean="0">
                <a:solidFill>
                  <a:srgbClr val="FF0000"/>
                </a:solidFill>
              </a:rPr>
            </a:br>
            <a:r>
              <a:rPr lang="mr-IN" sz="2400" dirty="0" smtClean="0">
                <a:solidFill>
                  <a:srgbClr val="FF0000"/>
                </a:solidFill>
              </a:rPr>
              <a:t>४.३ डॉक्यूमेन्ट च्या टेक्स्ट</a:t>
            </a:r>
            <a:r>
              <a:rPr lang="en-US" sz="2400" dirty="0" smtClean="0">
                <a:solidFill>
                  <a:srgbClr val="FF0000"/>
                </a:solidFill>
              </a:rPr>
              <a:t> </a:t>
            </a:r>
            <a:r>
              <a:rPr lang="mr-IN" sz="2400" dirty="0" smtClean="0">
                <a:solidFill>
                  <a:srgbClr val="FF0000"/>
                </a:solidFill>
              </a:rPr>
              <a:t>ला बदलणे (</a:t>
            </a:r>
            <a:r>
              <a:rPr lang="en-US" sz="2000" b="1" dirty="0" smtClean="0"/>
              <a:t>Changing font and point size</a:t>
            </a:r>
            <a:r>
              <a:rPr lang="mr-IN" sz="2000" b="1" smtClean="0"/>
              <a:t>):-</a:t>
            </a:r>
            <a:r>
              <a:rPr lang="mr-IN" sz="2400" smtClean="0">
                <a:solidFill>
                  <a:srgbClr val="FF0000"/>
                </a:solidFill>
              </a:rPr>
              <a:t>           </a:t>
            </a:r>
            <a:endParaRPr lang="en-US" sz="2400" dirty="0"/>
          </a:p>
        </p:txBody>
      </p:sp>
      <p:sp>
        <p:nvSpPr>
          <p:cNvPr id="3" name="Content Placeholder 2"/>
          <p:cNvSpPr>
            <a:spLocks noGrp="1"/>
          </p:cNvSpPr>
          <p:nvPr>
            <p:ph sz="quarter" idx="1"/>
          </p:nvPr>
        </p:nvSpPr>
        <p:spPr>
          <a:xfrm>
            <a:off x="228600" y="685800"/>
            <a:ext cx="8686800" cy="5943600"/>
          </a:xfrm>
        </p:spPr>
        <p:txBody>
          <a:bodyPr>
            <a:normAutofit fontScale="77500" lnSpcReduction="20000"/>
          </a:bodyPr>
          <a:lstStyle/>
          <a:p>
            <a:pPr>
              <a:buNone/>
            </a:pPr>
            <a:r>
              <a:rPr lang="mr-IN" dirty="0" smtClean="0">
                <a:solidFill>
                  <a:srgbClr val="FF0000"/>
                </a:solidFill>
              </a:rPr>
              <a:t>अ) </a:t>
            </a:r>
            <a:r>
              <a:rPr lang="mr-IN" sz="2800" dirty="0" smtClean="0">
                <a:solidFill>
                  <a:srgbClr val="FF0000"/>
                </a:solidFill>
              </a:rPr>
              <a:t>डॉक्यूमेन्ट च्या मजकुराच्या   फाँटचा  प्रकार  बदलविणे-</a:t>
            </a:r>
          </a:p>
          <a:p>
            <a:pPr>
              <a:buNone/>
            </a:pPr>
            <a:r>
              <a:rPr lang="mr-IN" sz="2800" dirty="0" smtClean="0"/>
              <a:t>एम. एस. वर्ड मध्ये डॉक्यूमेन्ट च्या मजकुराचा फाँट आपोआपच  “</a:t>
            </a:r>
            <a:r>
              <a:rPr lang="en-US" sz="2800" dirty="0" smtClean="0"/>
              <a:t>Calibri</a:t>
            </a:r>
            <a:r>
              <a:rPr lang="mr-IN" sz="2800" dirty="0" smtClean="0"/>
              <a:t>” वर निश्चित केलेला असतो.</a:t>
            </a:r>
            <a:r>
              <a:rPr lang="en-US" sz="2800" dirty="0" smtClean="0"/>
              <a:t> </a:t>
            </a:r>
            <a:r>
              <a:rPr lang="mr-IN" sz="2800" dirty="0" smtClean="0"/>
              <a:t> परंतु वर्ड ने दिलेल्या वेगवेगळ्या फाँट स्टाईल मुळे आपण, मजकुराच्या  फाँट चा प्रकार  बदलू शकतो.</a:t>
            </a:r>
          </a:p>
          <a:p>
            <a:pPr>
              <a:buNone/>
            </a:pPr>
            <a:r>
              <a:rPr lang="mr-IN" sz="2800" dirty="0" smtClean="0"/>
              <a:t>डॉक्यूमेन्ट च्या मजकुराच्या  फाँट चा प्रकार  बदलण्यासाठी खालील कृती करावी लागते.</a:t>
            </a:r>
          </a:p>
          <a:p>
            <a:pPr marL="514350" indent="-514350">
              <a:buAutoNum type="hindiNumParenR"/>
            </a:pPr>
            <a:r>
              <a:rPr lang="mr-IN" sz="2800" dirty="0" smtClean="0"/>
              <a:t>त्या मजकुराला सिलेक्ट करा, ज्याच्या  फाँटचा प्रकार बदलावयाचा आहे.</a:t>
            </a:r>
          </a:p>
          <a:p>
            <a:pPr marL="514350" indent="-514350">
              <a:buAutoNum type="hindiNumParenR"/>
            </a:pPr>
            <a:r>
              <a:rPr lang="mr-IN" sz="2800" dirty="0" smtClean="0"/>
              <a:t>त्यानंतर “होम टॅब” वर असलेल्या फाँट बॉक्स च्या बाजूला असलेल्या ड्रॉप डाऊन बाणावर क्लिक करा. फाँट स्टाईल चा एक मेन्यू दिसेल. </a:t>
            </a:r>
          </a:p>
          <a:p>
            <a:pPr marL="514350" indent="-514350">
              <a:buAutoNum type="hindiNumParenR"/>
            </a:pPr>
            <a:r>
              <a:rPr lang="mr-IN" sz="2800" dirty="0" smtClean="0"/>
              <a:t>माउस ला विविध फाँट स्टाईल वर न्या. त्यामुळे फाँट स्टाईल चे थेट पूर्वावलोकन आपल्याला डॉक्यूमेन्ट वर दिसेल. ज्या फाँट चा आपण उपयोग करू इच्छितो, त्या फाँट स्टाईल ला निवडा. </a:t>
            </a:r>
          </a:p>
          <a:p>
            <a:pPr marL="514350" indent="-514350">
              <a:buAutoNum type="hindiNumParenR"/>
            </a:pPr>
            <a:r>
              <a:rPr lang="mr-IN" sz="2800" dirty="0" smtClean="0"/>
              <a:t>ज्या फाँट ला आपण निवडू त्या फाँट च्या प्रकारात आपल्या डॉक्यूमेन्ट मध्ये बदल होईल.</a:t>
            </a:r>
          </a:p>
          <a:p>
            <a:pPr marL="514350" indent="-514350">
              <a:buAutoNum type="hindiNumParenR"/>
            </a:pPr>
            <a:r>
              <a:rPr lang="mr-IN" sz="2800" dirty="0" smtClean="0"/>
              <a:t>फाँट ची स्टाईल बदलविण्यासाठी “होम टॅब” वरील फाँट ग्रुप मधून बोल्ड, इटालिक, आणि अंदर लाईन पर्याय वापरून मजकुराच्या फाँट ची स्टाईल बदलू शकतो.  </a:t>
            </a:r>
          </a:p>
          <a:p>
            <a:pPr>
              <a:buNone/>
            </a:pPr>
            <a:endParaRPr lang="mr-IN" sz="2800" dirty="0" smtClean="0">
              <a:solidFill>
                <a:srgbClr val="FF0000"/>
              </a:solidFill>
            </a:endParaRPr>
          </a:p>
          <a:p>
            <a:pPr>
              <a:buNone/>
            </a:pPr>
            <a:endParaRPr lang="en-U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fontScale="90000"/>
          </a:bodyPr>
          <a:lstStyle/>
          <a:p>
            <a:r>
              <a:rPr lang="mr-IN" sz="2400" dirty="0" smtClean="0">
                <a:solidFill>
                  <a:srgbClr val="FF0000"/>
                </a:solidFill>
              </a:rPr>
              <a:t>ब ) डॉक्यूमेन्ट च्या मजकुराच्या   फाँटचा  रंग   बदलविणे-</a:t>
            </a:r>
          </a:p>
        </p:txBody>
      </p:sp>
      <p:sp>
        <p:nvSpPr>
          <p:cNvPr id="3" name="Content Placeholder 2"/>
          <p:cNvSpPr>
            <a:spLocks noGrp="1"/>
          </p:cNvSpPr>
          <p:nvPr>
            <p:ph sz="quarter" idx="1"/>
          </p:nvPr>
        </p:nvSpPr>
        <p:spPr>
          <a:xfrm>
            <a:off x="228600" y="762000"/>
            <a:ext cx="8686800" cy="5867400"/>
          </a:xfrm>
        </p:spPr>
        <p:txBody>
          <a:bodyPr>
            <a:normAutofit fontScale="55000" lnSpcReduction="20000"/>
          </a:bodyPr>
          <a:lstStyle/>
          <a:p>
            <a:pPr>
              <a:buNone/>
            </a:pPr>
            <a:r>
              <a:rPr lang="mr-IN" sz="3400" dirty="0" smtClean="0"/>
              <a:t>डॉक्यूमेन्ट च्या मजकुराच्या   फाँटचा  रंग बदलण्यासाठी खालील कृती करावी- </a:t>
            </a:r>
          </a:p>
          <a:p>
            <a:pPr marL="514350" indent="-514350">
              <a:buAutoNum type="hindiNumParenR"/>
            </a:pPr>
            <a:r>
              <a:rPr lang="mr-IN" sz="3400" dirty="0" smtClean="0"/>
              <a:t>त्या मजकुराला निवडा, ज्याच्या रंगा मध्ये बदल करायचा आहे.  </a:t>
            </a:r>
          </a:p>
          <a:p>
            <a:pPr marL="514350" indent="-514350">
              <a:buAutoNum type="hindiNumParenR"/>
            </a:pPr>
            <a:r>
              <a:rPr lang="mr-IN" sz="3400" dirty="0" smtClean="0"/>
              <a:t>आता, फाँट कलर ड्रॉप डाऊन लिस्ट मधील योग्य तो रंग निवडा.</a:t>
            </a:r>
          </a:p>
          <a:p>
            <a:pPr marL="514350" indent="-514350">
              <a:buAutoNum type="hindiNumParenR"/>
            </a:pPr>
            <a:r>
              <a:rPr lang="mr-IN" sz="3400" dirty="0" smtClean="0"/>
              <a:t>निवडलेल्या रंगा वर  क्लिक करा. </a:t>
            </a:r>
          </a:p>
          <a:p>
            <a:pPr marL="514350" indent="-514350">
              <a:buAutoNum type="hindiNumParenR"/>
            </a:pPr>
            <a:r>
              <a:rPr lang="mr-IN" sz="3400" dirty="0" smtClean="0"/>
              <a:t>ज्या रंगा ला आपण निवडू त्या रंगा च्या प्रकारात आपल्या डॉक्यूमेन्ट मध्ये बदल होईल.</a:t>
            </a:r>
          </a:p>
          <a:p>
            <a:pPr marL="514350" indent="-514350">
              <a:buNone/>
            </a:pPr>
            <a:r>
              <a:rPr lang="mr-IN" sz="3400" dirty="0" smtClean="0">
                <a:solidFill>
                  <a:srgbClr val="FF0000"/>
                </a:solidFill>
              </a:rPr>
              <a:t>क) डॉक्यूमेन्ट च्या मजकुराच्या   फाँटचा  आकार बदलविणे-</a:t>
            </a:r>
            <a:r>
              <a:rPr lang="mr-IN" sz="3400" dirty="0" smtClean="0"/>
              <a:t> </a:t>
            </a:r>
          </a:p>
          <a:p>
            <a:pPr marL="514350" indent="-514350">
              <a:buNone/>
            </a:pPr>
            <a:r>
              <a:rPr lang="mr-IN" sz="3400" dirty="0" smtClean="0"/>
              <a:t>एम. एस. वर्ड मध्ये डॉक्यूमेन्ट च्या मजकुराच्या  फाँट च्या  आकारामध्ये आपण बदल करू शकतो.</a:t>
            </a:r>
          </a:p>
          <a:p>
            <a:pPr marL="514350" indent="-514350">
              <a:buNone/>
            </a:pPr>
            <a:r>
              <a:rPr lang="mr-IN" sz="3400" dirty="0" smtClean="0"/>
              <a:t>त्या करिता खालील क्रिया कराव्या लागतात. </a:t>
            </a:r>
          </a:p>
          <a:p>
            <a:pPr marL="514350" indent="-514350">
              <a:buAutoNum type="hindiNumParenR"/>
            </a:pPr>
            <a:r>
              <a:rPr lang="mr-IN" sz="3400" dirty="0" smtClean="0"/>
              <a:t>त्या मजकुराला निवडा, ज्याच्या फाँट च्या  आकारामध्ये मध्ये बदल करायचा आहे.  </a:t>
            </a:r>
          </a:p>
          <a:p>
            <a:pPr marL="514350" indent="-514350">
              <a:buAutoNum type="hindiNumParenR"/>
            </a:pPr>
            <a:r>
              <a:rPr lang="mr-IN" sz="3400" dirty="0" smtClean="0"/>
              <a:t>त्यानंतर “होम टॅब” वर असलेल्या फाँट च्या आकाराच्या  बाजूला असलेल्या ड्रॉप डाऊन बाणावर क्लिक करा. फाँटच्या आकाराचा  एक मेन्यू दिसेल. </a:t>
            </a:r>
          </a:p>
          <a:p>
            <a:pPr marL="514350" indent="-514350">
              <a:buAutoNum type="hindiNumParenR"/>
            </a:pPr>
            <a:r>
              <a:rPr lang="mr-IN" sz="3400" dirty="0" smtClean="0"/>
              <a:t>माउस ला विविध फाँट आकारा वर न्या. त्यामुळे फाँट च्या आकाराचे थेट पूर्वावलोकन आपल्याला डॉक्यूमेन्ट वर दिसेल. ज्या फाँट च्या आकारा चा आपण उपयोग करू इच्छितो, त्या फाँट च्या आकारा  ला निवडा. </a:t>
            </a:r>
          </a:p>
          <a:p>
            <a:pPr marL="514350" indent="-514350">
              <a:buAutoNum type="hindiNumParenR"/>
            </a:pPr>
            <a:r>
              <a:rPr lang="mr-IN" sz="3400" dirty="0" smtClean="0"/>
              <a:t>ज्या फाँट च्या आकारा ला आपण निवडू त्या फाँट च्या आकारात आपल्या डॉक्यूमेन्ट मध्ये बदल होईल.</a:t>
            </a:r>
          </a:p>
          <a:p>
            <a:pPr marL="514350" indent="-514350">
              <a:buNone/>
            </a:pPr>
            <a:r>
              <a:rPr lang="mr-IN" sz="2400" dirty="0" smtClean="0"/>
              <a:t>   </a:t>
            </a:r>
          </a:p>
          <a:p>
            <a:pPr>
              <a:buNone/>
            </a:pPr>
            <a:r>
              <a:rPr lang="mr-IN" sz="2400" dirty="0" smtClean="0">
                <a:solidFill>
                  <a:srgbClr val="FF0000"/>
                </a:solidFill>
              </a:rPr>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868362"/>
          </a:xfrm>
        </p:spPr>
        <p:txBody>
          <a:bodyPr>
            <a:normAutofit fontScale="90000"/>
          </a:bodyPr>
          <a:lstStyle/>
          <a:p>
            <a:r>
              <a:rPr lang="mr-IN" sz="2400" dirty="0" smtClean="0">
                <a:solidFill>
                  <a:srgbClr val="FF0000"/>
                </a:solidFill>
              </a:rPr>
              <a:t>ड) डॉक्यूमेन्ट च्या मजकुराच्या   फाँटचा  आकार टेक्स्ट बॉक्स’ मध्ये टाईप करून  बदलविणे- </a:t>
            </a:r>
            <a:endParaRPr lang="en-US" sz="2400" dirty="0">
              <a:solidFill>
                <a:srgbClr val="FF0000"/>
              </a:solidFill>
            </a:endParaRPr>
          </a:p>
        </p:txBody>
      </p:sp>
      <p:sp>
        <p:nvSpPr>
          <p:cNvPr id="3" name="Content Placeholder 2"/>
          <p:cNvSpPr>
            <a:spLocks noGrp="1"/>
          </p:cNvSpPr>
          <p:nvPr>
            <p:ph sz="quarter" idx="1"/>
          </p:nvPr>
        </p:nvSpPr>
        <p:spPr>
          <a:xfrm>
            <a:off x="228600" y="1066800"/>
            <a:ext cx="8686800" cy="5562600"/>
          </a:xfrm>
        </p:spPr>
        <p:txBody>
          <a:bodyPr/>
          <a:lstStyle/>
          <a:p>
            <a:pPr>
              <a:buNone/>
            </a:pPr>
            <a:r>
              <a:rPr lang="mr-IN" dirty="0" smtClean="0"/>
              <a:t>    जर </a:t>
            </a:r>
            <a:r>
              <a:rPr lang="mr-IN" sz="2800" dirty="0" smtClean="0"/>
              <a:t>फाँट आकार बॉक्स च्या ड्रॉप डाऊन बाणावर क्लिक करून आपल्याला आवश्यक असलेला फाँटचा  आकार मिळाला नाही तर, </a:t>
            </a:r>
            <a:r>
              <a:rPr lang="mr-IN" sz="2400" dirty="0" smtClean="0"/>
              <a:t>फाँट आकार बॉक्स वर क्लिक करून आपल्याला पाहिजे असलेला फाँट आकार टाईप करावा आणि नंतर इंटर बटन दाबावी. त्यामुळे </a:t>
            </a:r>
            <a:r>
              <a:rPr lang="mr-IN" sz="2800" dirty="0" smtClean="0"/>
              <a:t>पाहिजे असलेल्या  फाँट आकारामध्ये डॉक्यूमेन्ट च्या मजकुराच्या   फाँटचा  आकार बदलेल.</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lstStyle/>
          <a:p>
            <a:pPr>
              <a:buNone/>
            </a:pPr>
            <a:r>
              <a:rPr lang="mr-IN" sz="3200" dirty="0" smtClean="0">
                <a:solidFill>
                  <a:srgbClr val="FF0000"/>
                </a:solidFill>
              </a:rPr>
              <a:t>ई) “ग्रो आणि श्रिंक” फाँट कमांड चा उपयोग करून डॉक्यूमेन्ट च्या मजकुराच्या फाँटचा  आकार बदलविणे- </a:t>
            </a:r>
          </a:p>
          <a:p>
            <a:pPr>
              <a:buNone/>
            </a:pPr>
            <a:r>
              <a:rPr lang="mr-IN" sz="2800" dirty="0" smtClean="0"/>
              <a:t>डॉक्यूमेन्ट च्या मजकुराच्या फाँटचा  आकार बदलण्याकरिता आपण “ग्रो फाँट” किंवा “श्रिंक फाँट” ह्या पर्याया चा उपयोग करू शकतो. त्यामुळे डॉक्यूमेन्ट च्या मजकुराच्या फाँटचा  आकार बदलेल.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487362"/>
          </a:xfrm>
        </p:spPr>
        <p:txBody>
          <a:bodyPr>
            <a:normAutofit fontScale="90000"/>
          </a:bodyPr>
          <a:lstStyle/>
          <a:p>
            <a:r>
              <a:rPr lang="en-US" dirty="0" smtClean="0"/>
              <a:t> </a:t>
            </a:r>
            <a:r>
              <a:rPr lang="mr-IN" dirty="0" smtClean="0"/>
              <a:t> </a:t>
            </a:r>
            <a:r>
              <a:rPr lang="mr-IN" sz="2700" dirty="0" smtClean="0">
                <a:solidFill>
                  <a:srgbClr val="FF0000"/>
                </a:solidFill>
              </a:rPr>
              <a:t>४.१ मायक्रो सॉफ्ट वर्ड सुरु करणे (</a:t>
            </a:r>
            <a:r>
              <a:rPr lang="en-US" sz="2700" dirty="0" smtClean="0">
                <a:solidFill>
                  <a:srgbClr val="FF0000"/>
                </a:solidFill>
              </a:rPr>
              <a:t>Starting with MS-Word</a:t>
            </a:r>
            <a:r>
              <a:rPr lang="mr-IN" sz="2700" dirty="0" smtClean="0">
                <a:solidFill>
                  <a:srgbClr val="FF0000"/>
                </a:solidFill>
              </a:rPr>
              <a:t>):-</a:t>
            </a:r>
            <a:r>
              <a:rPr lang="en-US" sz="2700" dirty="0" smtClean="0">
                <a:solidFill>
                  <a:srgbClr val="FF0000"/>
                </a:solidFill>
              </a:rPr>
              <a:t> </a:t>
            </a:r>
            <a:endParaRPr lang="en-US" sz="2700" dirty="0">
              <a:solidFill>
                <a:srgbClr val="FF0000"/>
              </a:solidFill>
            </a:endParaRPr>
          </a:p>
        </p:txBody>
      </p:sp>
      <p:sp>
        <p:nvSpPr>
          <p:cNvPr id="3" name="Content Placeholder 2"/>
          <p:cNvSpPr>
            <a:spLocks noGrp="1"/>
          </p:cNvSpPr>
          <p:nvPr>
            <p:ph sz="quarter" idx="1"/>
          </p:nvPr>
        </p:nvSpPr>
        <p:spPr>
          <a:xfrm>
            <a:off x="304800" y="609600"/>
            <a:ext cx="8534400" cy="5943600"/>
          </a:xfrm>
        </p:spPr>
        <p:txBody>
          <a:bodyPr>
            <a:normAutofit fontScale="92500" lnSpcReduction="10000"/>
          </a:bodyPr>
          <a:lstStyle/>
          <a:p>
            <a:pPr>
              <a:buNone/>
            </a:pPr>
            <a:r>
              <a:rPr lang="mr-IN" sz="2400" dirty="0" smtClean="0"/>
              <a:t>मायक्रो सॉफ्ट वर्ड सुरु करण्यासाठी खालील कृती करावी लागते.</a:t>
            </a:r>
          </a:p>
          <a:p>
            <a:pPr marL="514350" indent="-514350">
              <a:buNone/>
            </a:pPr>
            <a:r>
              <a:rPr lang="mr-IN" dirty="0" smtClean="0"/>
              <a:t>१) स्टार्ट बटन ला क्लिक करा. नंतर “ऑल प्रोग्राम्स” ला क्लिक करा.</a:t>
            </a:r>
          </a:p>
          <a:p>
            <a:pPr marL="514350" indent="-514350">
              <a:buNone/>
            </a:pPr>
            <a:r>
              <a:rPr lang="mr-IN" dirty="0" smtClean="0"/>
              <a:t>२) नंतर ‘</a:t>
            </a:r>
            <a:r>
              <a:rPr lang="mr-IN" sz="2400" dirty="0" smtClean="0"/>
              <a:t>मायक्रो सॉफ्ट </a:t>
            </a:r>
            <a:r>
              <a:rPr lang="mr-IN" dirty="0" smtClean="0"/>
              <a:t>ऑफीस’ या पर्याया ला क्लिक करा. </a:t>
            </a:r>
          </a:p>
          <a:p>
            <a:pPr marL="514350" indent="-514350">
              <a:buNone/>
            </a:pPr>
            <a:r>
              <a:rPr lang="mr-IN" dirty="0" smtClean="0"/>
              <a:t>३) नंतर </a:t>
            </a:r>
            <a:r>
              <a:rPr lang="mr-IN" sz="2400" dirty="0" smtClean="0"/>
              <a:t>मायक्रो सॉफ्ट वर्ड  ला क्लिक करा.</a:t>
            </a:r>
          </a:p>
          <a:p>
            <a:pPr marL="514350" indent="-514350">
              <a:buNone/>
            </a:pPr>
            <a:r>
              <a:rPr lang="mr-IN" dirty="0" smtClean="0"/>
              <a:t>४) </a:t>
            </a:r>
            <a:r>
              <a:rPr lang="mr-IN" sz="2400" dirty="0" smtClean="0"/>
              <a:t>मायक्रो सॉफ्ट वर्ड ची विंडो ओपन होईल.</a:t>
            </a:r>
          </a:p>
          <a:p>
            <a:pPr marL="514350" indent="-514350">
              <a:buNone/>
            </a:pPr>
            <a:r>
              <a:rPr lang="mr-IN" sz="2400" dirty="0" smtClean="0">
                <a:solidFill>
                  <a:srgbClr val="FF0000"/>
                </a:solidFill>
              </a:rPr>
              <a:t>मायक्रो सॉफ्ट वर्ड ची ओळख ( </a:t>
            </a:r>
            <a:r>
              <a:rPr lang="en-US" sz="2400" dirty="0" smtClean="0">
                <a:solidFill>
                  <a:srgbClr val="FF0000"/>
                </a:solidFill>
              </a:rPr>
              <a:t>Introduction of MS Word):-</a:t>
            </a:r>
          </a:p>
          <a:p>
            <a:pPr marL="514350" indent="-514350">
              <a:buNone/>
            </a:pPr>
            <a:r>
              <a:rPr lang="mr-IN" dirty="0" smtClean="0"/>
              <a:t>एम. एस. वर्ड हा एम एस. ऑफीस चा एक सॉफ्टवेअर आहे.</a:t>
            </a:r>
            <a:r>
              <a:rPr lang="mr-IN" sz="2800" dirty="0" smtClean="0">
                <a:solidFill>
                  <a:srgbClr val="FF0000"/>
                </a:solidFill>
              </a:rPr>
              <a:t> मायक्रो सॉफ्ट वर्ड हे एक वारस प्रोसेसिंग प्रोग्राम आहे. याचा उपयोग व्यवसायिक गुणवत्तेचे डॉक्यूमेन्ट तयार करण्यासाठी केल्या जातो. </a:t>
            </a:r>
            <a:r>
              <a:rPr lang="mr-IN" dirty="0" smtClean="0"/>
              <a:t>एम. एस. वर्ड आपल्या </a:t>
            </a:r>
            <a:r>
              <a:rPr lang="mr-IN" sz="2400" dirty="0" smtClean="0">
                <a:solidFill>
                  <a:srgbClr val="FF0000"/>
                </a:solidFill>
              </a:rPr>
              <a:t>डॉक्यूमेन्ट ला चांगल्या रीतीने व्यवस्थित करण्याकरिता मदत करतो. </a:t>
            </a:r>
            <a:r>
              <a:rPr lang="mr-IN" sz="2400" dirty="0" smtClean="0"/>
              <a:t>एम. एस. वर्ड च्या मदतीने आपण लेटर्स, रीजुम, बुक्स, रिपोर्ट्स इत्यादी बनवू शकतो.</a:t>
            </a:r>
          </a:p>
          <a:p>
            <a:pPr marL="514350" indent="-514350">
              <a:buNone/>
            </a:pPr>
            <a:r>
              <a:rPr lang="mr-IN" sz="2000" dirty="0" smtClean="0"/>
              <a:t>एम. एस. वर्ड मध्ये आपण “ब्लँक </a:t>
            </a:r>
            <a:r>
              <a:rPr lang="mr-IN" sz="2000" dirty="0" smtClean="0">
                <a:solidFill>
                  <a:srgbClr val="FF0000"/>
                </a:solidFill>
              </a:rPr>
              <a:t>डॉक्यूमेन्ट’ व्दारे किंवा “टेम्पप्लेट” व्दारे आपला डॉक्यूमेन्ट तयार करू शकतो.  </a:t>
            </a:r>
            <a:r>
              <a:rPr lang="mr-IN" sz="2000" dirty="0" smtClean="0"/>
              <a:t> </a:t>
            </a:r>
            <a:r>
              <a:rPr lang="mr-IN" sz="2400" dirty="0" smtClean="0">
                <a:solidFill>
                  <a:srgbClr val="FF0000"/>
                </a:solidFill>
              </a:rPr>
              <a:t> </a:t>
            </a:r>
            <a:r>
              <a:rPr lang="mr-IN"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normAutofit fontScale="92500"/>
          </a:bodyPr>
          <a:lstStyle/>
          <a:p>
            <a:pPr>
              <a:buNone/>
            </a:pPr>
            <a:r>
              <a:rPr lang="mr-IN" sz="2800" dirty="0" smtClean="0"/>
              <a:t>डॉक्यूमेन्ट तयार करणे, संपादित करणे आणि टेक्स्ट “सॉर्ट” इत्यादी कामे कॉम्प्युटर वर वर्ड प्रोसेसर चा उपयोग करून केली जातात. त्याला इलेक्ट्रानिक वर्ड प्रोसेसिंग असे म्हणतात, जी मानवाच्या पेन ने लिहिण्याच्या शब्द प्रक्रीयेसारखी असते.</a:t>
            </a:r>
          </a:p>
          <a:p>
            <a:pPr>
              <a:buNone/>
            </a:pPr>
            <a:r>
              <a:rPr lang="mr-IN" sz="2800" dirty="0" smtClean="0"/>
              <a:t>      ‘वर्ड पॅड, ‘मायक्रो सॉफ्ट वर्ड’, ‘वर्ड परफेक्ट’ ‘वर्ड स्टार’ ‘ओपन ऑफीस राईटर’ इत्यादी काही वर्ड प्रोसेसर ची उदाहरणे आहेत.</a:t>
            </a:r>
          </a:p>
          <a:p>
            <a:pPr>
              <a:buNone/>
            </a:pPr>
            <a:r>
              <a:rPr lang="mr-IN" sz="2400" dirty="0" smtClean="0">
                <a:solidFill>
                  <a:srgbClr val="FF0000"/>
                </a:solidFill>
              </a:rPr>
              <a:t>वर्ड प्रोसेसर म्हणजे काय?-</a:t>
            </a:r>
          </a:p>
          <a:p>
            <a:pPr>
              <a:buNone/>
            </a:pPr>
            <a:r>
              <a:rPr lang="mr-IN" sz="2400" dirty="0" smtClean="0">
                <a:solidFill>
                  <a:srgbClr val="FF0000"/>
                </a:solidFill>
              </a:rPr>
              <a:t>व्याख्या- </a:t>
            </a:r>
            <a:r>
              <a:rPr lang="mr-IN" sz="2400" dirty="0" smtClean="0"/>
              <a:t>“वर्ड प्रोसेसर हे एक </a:t>
            </a:r>
            <a:r>
              <a:rPr lang="mr-IN" dirty="0" smtClean="0"/>
              <a:t>सॉफ्टवेअर एप्लिकेशन असून त्याचा उपयोग </a:t>
            </a:r>
            <a:r>
              <a:rPr lang="mr-IN" sz="2400" dirty="0" smtClean="0"/>
              <a:t>डॉक्यूमेन्ट तयार करणे, त्यात बदल करणे, संग्रहित करणे आणि प्रिंट करणे या साठी केला जातो.” </a:t>
            </a:r>
          </a:p>
          <a:p>
            <a:pPr>
              <a:buNone/>
            </a:pPr>
            <a:r>
              <a:rPr lang="mr-IN" sz="2800" dirty="0" smtClean="0"/>
              <a:t>वर्ड प्रोसेसर मुळे युजर ला वेगवेगळ्या स्टाईल्स, रंग, आणि चित्रे वापरून आकर्षक अशी डॉक्यूमेन्ट तयार करता येतात. अशी डॉक्यूमेन्टस् चटकन आणि सुलभतेने तयार करता येतात. या मध्ये चुकांची दुरस्ती हि सहज करता येते.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487362"/>
          </a:xfrm>
        </p:spPr>
        <p:txBody>
          <a:bodyPr>
            <a:normAutofit fontScale="90000"/>
          </a:bodyPr>
          <a:lstStyle/>
          <a:p>
            <a:r>
              <a:rPr lang="mr-IN" sz="2400" dirty="0" smtClean="0">
                <a:solidFill>
                  <a:srgbClr val="FF0000"/>
                </a:solidFill>
              </a:rPr>
              <a:t>वर्ड प्रोसेसर ची वैशिष्ठ्ये ( </a:t>
            </a:r>
            <a:r>
              <a:rPr lang="en-US" sz="2400" dirty="0" smtClean="0">
                <a:solidFill>
                  <a:srgbClr val="FF0000"/>
                </a:solidFill>
              </a:rPr>
              <a:t>Features of MS Word):-</a:t>
            </a:r>
            <a:endParaRPr lang="en-US" sz="2400" dirty="0"/>
          </a:p>
        </p:txBody>
      </p:sp>
      <p:sp>
        <p:nvSpPr>
          <p:cNvPr id="3" name="Content Placeholder 2"/>
          <p:cNvSpPr>
            <a:spLocks noGrp="1"/>
          </p:cNvSpPr>
          <p:nvPr>
            <p:ph sz="quarter" idx="1"/>
          </p:nvPr>
        </p:nvSpPr>
        <p:spPr>
          <a:xfrm>
            <a:off x="228600" y="685800"/>
            <a:ext cx="8610600" cy="5943600"/>
          </a:xfrm>
        </p:spPr>
        <p:txBody>
          <a:bodyPr>
            <a:noAutofit/>
          </a:bodyPr>
          <a:lstStyle/>
          <a:p>
            <a:pPr marL="514350" indent="-514350">
              <a:buNone/>
            </a:pPr>
            <a:r>
              <a:rPr lang="mr-IN" sz="1800" dirty="0" smtClean="0"/>
              <a:t>१) ते एक वापरण्यास सोपे एप्लिकेशन सॉफ्टवेअर आहे.  </a:t>
            </a:r>
          </a:p>
          <a:p>
            <a:pPr marL="514350" indent="-514350">
              <a:buNone/>
            </a:pPr>
            <a:r>
              <a:rPr lang="mr-IN" sz="1800" dirty="0" smtClean="0"/>
              <a:t>२ )टाईप केलेल्या टेक्स्ट मध्ये सहजतेने बदल करू शकतो.</a:t>
            </a:r>
          </a:p>
          <a:p>
            <a:pPr marL="514350" indent="-514350">
              <a:buNone/>
            </a:pPr>
            <a:r>
              <a:rPr lang="mr-IN" sz="1800" dirty="0" smtClean="0"/>
              <a:t>३) या मध्ये आपले डॉक्यूमेन्ट कितीही वेळा एडीट करू शकतो.</a:t>
            </a:r>
          </a:p>
          <a:p>
            <a:pPr marL="514350" indent="-514350">
              <a:buNone/>
            </a:pPr>
            <a:r>
              <a:rPr lang="mr-IN" sz="1800" dirty="0" smtClean="0"/>
              <a:t>४) वर्ड मध्ये असलेल्या वेगवेगळ्या </a:t>
            </a:r>
            <a:r>
              <a:rPr lang="mr-IN" sz="1800" dirty="0" smtClean="0">
                <a:solidFill>
                  <a:srgbClr val="FF0000"/>
                </a:solidFill>
              </a:rPr>
              <a:t>वैशिष्ठ्या मुळे आपल्या </a:t>
            </a:r>
            <a:r>
              <a:rPr lang="mr-IN" sz="1800" dirty="0" smtClean="0"/>
              <a:t>डॉक्यूमेन्ट ला सुंदर</a:t>
            </a:r>
            <a:r>
              <a:rPr lang="en-US" sz="1800" dirty="0" smtClean="0"/>
              <a:t> </a:t>
            </a:r>
            <a:r>
              <a:rPr lang="mr-IN" sz="1800" dirty="0" smtClean="0"/>
              <a:t> प्रकारे  तयार करू शकतो. </a:t>
            </a:r>
          </a:p>
          <a:p>
            <a:pPr marL="514350" indent="-514350">
              <a:buNone/>
            </a:pPr>
            <a:r>
              <a:rPr lang="mr-IN" sz="1800" dirty="0" smtClean="0"/>
              <a:t>   उदा.- टेक्स्ट ला फार्मेट करू शकतो, डॉक्यूमेन्ट मध्ये चित्रे टाकू शकतो. </a:t>
            </a:r>
          </a:p>
          <a:p>
            <a:pPr marL="514350" indent="-514350">
              <a:buNone/>
            </a:pPr>
            <a:r>
              <a:rPr lang="mr-IN" sz="1800" dirty="0" smtClean="0"/>
              <a:t>५ ) शब्द आणि वाक्य सहजतेने जोडू, हटवू, किंवा बदलवू शकतो. </a:t>
            </a:r>
          </a:p>
          <a:p>
            <a:pPr marL="514350" indent="-514350">
              <a:buNone/>
            </a:pPr>
            <a:r>
              <a:rPr lang="mr-IN" sz="1800" dirty="0" smtClean="0"/>
              <a:t>६ ) पॅराग्राफ किंवा टेक्स्ट ला एका जागेवरून दुसऱ्या जागेवर आणू शकतो. </a:t>
            </a:r>
          </a:p>
          <a:p>
            <a:pPr marL="514350" indent="-514350">
              <a:buNone/>
            </a:pPr>
            <a:r>
              <a:rPr lang="mr-IN" sz="1800" dirty="0" smtClean="0"/>
              <a:t>७ ) पेज ची मार्जिन आणि लांबी आवश्यकतेनुसार व्यवस्थित करू शकतो. </a:t>
            </a:r>
          </a:p>
          <a:p>
            <a:pPr marL="514350" indent="-514350">
              <a:buNone/>
            </a:pPr>
            <a:r>
              <a:rPr lang="mr-IN" sz="1800" dirty="0" smtClean="0"/>
              <a:t>८ ) स्पेलिंग तपासणे आणि चुकांची दुरुस्ती ‘स्पेल चेक’ या सुविधेमुळे करू शकतो.</a:t>
            </a:r>
          </a:p>
          <a:p>
            <a:pPr marL="514350" indent="-514350">
              <a:buNone/>
            </a:pPr>
            <a:r>
              <a:rPr lang="mr-IN" sz="1800" dirty="0" smtClean="0"/>
              <a:t>९ ) शब्द कोष  चा वापर करता येतो. </a:t>
            </a:r>
          </a:p>
          <a:p>
            <a:pPr marL="514350" indent="-514350">
              <a:buNone/>
            </a:pPr>
            <a:r>
              <a:rPr lang="mr-IN" sz="1800" dirty="0" smtClean="0"/>
              <a:t>१० ) डॉक्यूमेन्ट मध्ये टेबल टाकू शकतो.</a:t>
            </a:r>
          </a:p>
          <a:p>
            <a:pPr marL="514350" indent="-514350">
              <a:buNone/>
            </a:pPr>
            <a:r>
              <a:rPr lang="mr-IN" sz="1800" dirty="0" smtClean="0"/>
              <a:t>११ ) अॅटो करेक्ट, अॅटो टेक्स्ट चे पर्याय वापरू शकतो. </a:t>
            </a:r>
          </a:p>
          <a:p>
            <a:pPr marL="514350" indent="-514350">
              <a:buNone/>
            </a:pPr>
            <a:r>
              <a:rPr lang="mr-IN" sz="1800" dirty="0" smtClean="0"/>
              <a:t>१२ ) डॉक्यूमेन्ट मध्ये बुलेट टाकू शकतो. </a:t>
            </a:r>
          </a:p>
          <a:p>
            <a:pPr marL="514350" indent="-514350">
              <a:buNone/>
            </a:pPr>
            <a:r>
              <a:rPr lang="mr-IN" sz="1800" dirty="0" smtClean="0"/>
              <a:t>१३ ) पेज नुंबर टाकू शकतो.</a:t>
            </a:r>
          </a:p>
          <a:p>
            <a:pPr marL="514350" indent="-514350">
              <a:buNone/>
            </a:pPr>
            <a:r>
              <a:rPr lang="mr-IN" sz="1800" dirty="0" smtClean="0"/>
              <a:t>१४ ) खूप सारे डॉक्यूमेन्ट एकत्र करू शकतो. </a:t>
            </a:r>
          </a:p>
          <a:p>
            <a:pPr marL="514350" indent="-514350">
              <a:buNone/>
            </a:pPr>
            <a:r>
              <a:rPr lang="mr-IN" sz="1800" dirty="0" smtClean="0"/>
              <a:t>१५ ) मेल मर्ज सुविधेमुळे एकच पत्र अलग अलग नावाने आणि पत्त्याने प्रिंट करू शकतो.</a:t>
            </a:r>
          </a:p>
          <a:p>
            <a:pPr marL="514350" indent="-514350">
              <a:buNone/>
            </a:pPr>
            <a:r>
              <a:rPr lang="mr-IN" sz="1800" dirty="0" smtClean="0"/>
              <a:t>  </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87362"/>
          </a:xfrm>
        </p:spPr>
        <p:txBody>
          <a:bodyPr>
            <a:normAutofit fontScale="90000"/>
          </a:bodyPr>
          <a:lstStyle/>
          <a:p>
            <a:r>
              <a:rPr lang="mr-IN" sz="2400" dirty="0" smtClean="0">
                <a:solidFill>
                  <a:srgbClr val="FF0000"/>
                </a:solidFill>
              </a:rPr>
              <a:t>वर्ड प्रोसेसर </a:t>
            </a:r>
            <a:r>
              <a:rPr lang="mr-IN" sz="2400" dirty="0" smtClean="0">
                <a:solidFill>
                  <a:srgbClr val="FF0000"/>
                </a:solidFill>
              </a:rPr>
              <a:t>ची उपयुक्तता (</a:t>
            </a:r>
            <a:r>
              <a:rPr lang="en-US" sz="2400" dirty="0" smtClean="0">
                <a:solidFill>
                  <a:srgbClr val="FF0000"/>
                </a:solidFill>
              </a:rPr>
              <a:t>Importance  </a:t>
            </a:r>
            <a:r>
              <a:rPr lang="en-US" sz="2400" dirty="0" smtClean="0">
                <a:solidFill>
                  <a:srgbClr val="FF0000"/>
                </a:solidFill>
              </a:rPr>
              <a:t>of MS Word):-</a:t>
            </a:r>
            <a:r>
              <a:rPr lang="en-US" sz="2400" dirty="0" smtClean="0">
                <a:solidFill>
                  <a:srgbClr val="FF0000"/>
                </a:solidFill>
              </a:rPr>
              <a:t> </a:t>
            </a:r>
            <a:endParaRPr lang="en-US" sz="2400" dirty="0"/>
          </a:p>
        </p:txBody>
      </p:sp>
      <p:sp>
        <p:nvSpPr>
          <p:cNvPr id="3" name="Content Placeholder 2"/>
          <p:cNvSpPr>
            <a:spLocks noGrp="1"/>
          </p:cNvSpPr>
          <p:nvPr>
            <p:ph sz="quarter" idx="1"/>
          </p:nvPr>
        </p:nvSpPr>
        <p:spPr>
          <a:xfrm>
            <a:off x="228600" y="838200"/>
            <a:ext cx="8686800" cy="6019800"/>
          </a:xfrm>
        </p:spPr>
        <p:txBody>
          <a:bodyPr>
            <a:normAutofit fontScale="92500" lnSpcReduction="20000"/>
          </a:bodyPr>
          <a:lstStyle/>
          <a:p>
            <a:pPr marL="514350" indent="-514350">
              <a:buAutoNum type="hindiNumParenR"/>
            </a:pPr>
            <a:r>
              <a:rPr lang="mr-IN" dirty="0" smtClean="0"/>
              <a:t>मायक्रो सॉफ्ट वर्ड सर्व प्रकारचे दस्तऐवज उदा.- अक्षरे, मेमो, रिपोर्ट्स, टर्म पेपर्स आणि टाईप सेटिंग कादंबऱ्या व मासिके इत्यादीसाठी एक प्रभावी स्थान आहे. </a:t>
            </a:r>
          </a:p>
          <a:p>
            <a:pPr marL="514350" indent="-514350">
              <a:buAutoNum type="hindiNumParenR"/>
            </a:pPr>
            <a:r>
              <a:rPr lang="mr-IN" dirty="0" smtClean="0"/>
              <a:t>मायक्रो सॉफ्ट </a:t>
            </a:r>
            <a:r>
              <a:rPr lang="mr-IN" dirty="0" smtClean="0"/>
              <a:t>वर्ड आपल्याला विविध दस्तऐवजांचे दस्तऐवज फॉरमॅट करण्यासाठी खास साधने पुरवितो.</a:t>
            </a:r>
          </a:p>
          <a:p>
            <a:pPr marL="514350" indent="-514350">
              <a:buNone/>
            </a:pPr>
            <a:r>
              <a:rPr lang="mr-IN" dirty="0" smtClean="0"/>
              <a:t> </a:t>
            </a:r>
            <a:r>
              <a:rPr lang="mr-IN" dirty="0" smtClean="0"/>
              <a:t>  अ) उत्कृष्ट आणि त्रुटी मुक्त दस्तऐवज तयार करण्यासाठी      शब्द लेखन आणि व्याकरण तपासणी करण्यासाठी </a:t>
            </a:r>
            <a:r>
              <a:rPr lang="mr-IN" sz="2800" dirty="0" smtClean="0"/>
              <a:t>‘</a:t>
            </a:r>
            <a:r>
              <a:rPr lang="mr-IN" sz="2800" dirty="0" smtClean="0"/>
              <a:t>स्पेलिंग  आणि ग्रामर चेक</a:t>
            </a:r>
            <a:r>
              <a:rPr lang="mr-IN" sz="2800" dirty="0" smtClean="0"/>
              <a:t>’ </a:t>
            </a:r>
            <a:r>
              <a:rPr lang="mr-IN" sz="2800" dirty="0" smtClean="0"/>
              <a:t>हि  सुविधा  देतो.</a:t>
            </a:r>
            <a:r>
              <a:rPr lang="mr-IN" dirty="0" smtClean="0"/>
              <a:t> </a:t>
            </a:r>
          </a:p>
          <a:p>
            <a:pPr marL="514350" indent="-514350">
              <a:buNone/>
            </a:pPr>
            <a:r>
              <a:rPr lang="mr-IN" dirty="0" smtClean="0"/>
              <a:t> </a:t>
            </a:r>
            <a:r>
              <a:rPr lang="mr-IN" dirty="0" smtClean="0"/>
              <a:t>   ब) पुनरावृत्ती होणारा शब्द किंवा वाक्य बदलण्याकरिता योग्य प्रतीशब्द शोधण्यासाठी इन- बिल्ट ‘थीसॉरस’ हि </a:t>
            </a:r>
            <a:r>
              <a:rPr lang="mr-IN" sz="2400" dirty="0" smtClean="0"/>
              <a:t>सुविधा  देतो</a:t>
            </a:r>
            <a:r>
              <a:rPr lang="mr-IN" sz="2400" dirty="0" smtClean="0"/>
              <a:t>.</a:t>
            </a:r>
          </a:p>
          <a:p>
            <a:pPr marL="514350" indent="-514350">
              <a:buNone/>
            </a:pPr>
            <a:r>
              <a:rPr lang="mr-IN" sz="2400" dirty="0" smtClean="0"/>
              <a:t> </a:t>
            </a:r>
            <a:r>
              <a:rPr lang="mr-IN" sz="2400" dirty="0" smtClean="0"/>
              <a:t>   क) आपल्या </a:t>
            </a:r>
            <a:r>
              <a:rPr lang="mr-IN" dirty="0" smtClean="0"/>
              <a:t>दस्तऐवजाच्या सांख्यिकी अहवालासाठी शब्द गणना </a:t>
            </a:r>
            <a:r>
              <a:rPr lang="mr-IN" sz="2800" dirty="0" smtClean="0">
                <a:solidFill>
                  <a:srgbClr val="FF0000"/>
                </a:solidFill>
              </a:rPr>
              <a:t>वैशिष्ठ्य देतो.</a:t>
            </a:r>
          </a:p>
          <a:p>
            <a:pPr marL="514350" indent="-514350">
              <a:buNone/>
            </a:pPr>
            <a:r>
              <a:rPr lang="mr-IN" sz="2800" dirty="0" smtClean="0">
                <a:solidFill>
                  <a:srgbClr val="FF0000"/>
                </a:solidFill>
              </a:rPr>
              <a:t> </a:t>
            </a:r>
            <a:r>
              <a:rPr lang="mr-IN" sz="2800" dirty="0" smtClean="0">
                <a:solidFill>
                  <a:srgbClr val="FF0000"/>
                </a:solidFill>
              </a:rPr>
              <a:t>   ड) आपल्या कागदपत्रांमध्ये ग्राफिक्स आणि प्रतिमा टाकण्यासाठी, ग्राफिक्स आणि रेखाचित्र संपादन साधने देतो.</a:t>
            </a:r>
          </a:p>
          <a:p>
            <a:pPr marL="514350" indent="-514350">
              <a:buNone/>
            </a:pPr>
            <a:r>
              <a:rPr lang="mr-IN" sz="2800" dirty="0" smtClean="0">
                <a:solidFill>
                  <a:srgbClr val="FF0000"/>
                </a:solidFill>
              </a:rPr>
              <a:t> </a:t>
            </a:r>
            <a:r>
              <a:rPr lang="mr-IN" sz="2800" dirty="0" smtClean="0">
                <a:solidFill>
                  <a:srgbClr val="FF0000"/>
                </a:solidFill>
              </a:rPr>
              <a:t>   ई) </a:t>
            </a:r>
            <a:r>
              <a:rPr lang="mr-IN" dirty="0" smtClean="0"/>
              <a:t>दस्तऐवजात मल्टिमिडीया </a:t>
            </a:r>
            <a:r>
              <a:rPr lang="mr-IN" sz="2400" dirty="0" smtClean="0">
                <a:solidFill>
                  <a:srgbClr val="FF0000"/>
                </a:solidFill>
              </a:rPr>
              <a:t>वैशिष्ठ्य जोडण्यासाठी ध्वनी आणि व्हिडीओ हाताळणी साधने देतो.</a:t>
            </a:r>
          </a:p>
          <a:p>
            <a:pPr marL="514350" indent="-514350">
              <a:buNone/>
            </a:pPr>
            <a:r>
              <a:rPr lang="mr-IN" sz="2400" dirty="0" smtClean="0">
                <a:solidFill>
                  <a:srgbClr val="FF0000"/>
                </a:solidFill>
              </a:rPr>
              <a:t> </a:t>
            </a:r>
            <a:r>
              <a:rPr lang="mr-IN" sz="2400" dirty="0" smtClean="0">
                <a:solidFill>
                  <a:srgbClr val="FF0000"/>
                </a:solidFill>
              </a:rPr>
              <a:t>    फ)</a:t>
            </a:r>
            <a:r>
              <a:rPr lang="mr-IN" dirty="0" smtClean="0"/>
              <a:t> मर्ज फॅक्सेस, फॉर्म लेटर्स, लेबल्स, लीफापे तयार करणे आणि वितरीत करण्यासाठी असंख्य विझार्ड्स आणि साधने देतो.</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lstStyle/>
          <a:p>
            <a:pPr>
              <a:buNone/>
            </a:pPr>
            <a:r>
              <a:rPr lang="mr-IN" dirty="0" smtClean="0"/>
              <a:t>३)</a:t>
            </a:r>
            <a:r>
              <a:rPr lang="mr-IN" dirty="0" smtClean="0"/>
              <a:t> मायक्रो सॉफ्ट </a:t>
            </a:r>
            <a:r>
              <a:rPr lang="mr-IN" dirty="0" smtClean="0"/>
              <a:t>वर्ड मोठ्या आकाराचे मजकूर तयार करण्यासाठी अत्यंत उपयुक्त आहे.</a:t>
            </a:r>
          </a:p>
          <a:p>
            <a:pPr>
              <a:buNone/>
            </a:pPr>
            <a:r>
              <a:rPr lang="mr-IN" dirty="0" smtClean="0"/>
              <a:t>४) आपण सहजतेने मेलिंग याद्या </a:t>
            </a:r>
            <a:r>
              <a:rPr lang="en-US" dirty="0" smtClean="0"/>
              <a:t>( Mailing List)</a:t>
            </a:r>
            <a:r>
              <a:rPr lang="mr-IN" dirty="0" smtClean="0"/>
              <a:t> तयार करून त्याची देखरेख करू शकतो.</a:t>
            </a:r>
          </a:p>
          <a:p>
            <a:pPr>
              <a:buNone/>
            </a:pPr>
            <a:r>
              <a:rPr lang="mr-IN" dirty="0" smtClean="0"/>
              <a:t>५) वैयक्तिक दस्तऐवज तयार करू शकतो आणि वर्ड मध्ये वृत्तपत्रे तयार करू शकतो.</a:t>
            </a:r>
          </a:p>
          <a:p>
            <a:pPr>
              <a:buNone/>
            </a:pPr>
            <a:r>
              <a:rPr lang="mr-IN" dirty="0" smtClean="0"/>
              <a:t>६) लोकांचे अभिप्राय घेण्याकरिता त्यांना कागदपत्रे तयार करून पाठवू शकतो.</a:t>
            </a:r>
          </a:p>
          <a:p>
            <a:pPr>
              <a:buNone/>
            </a:pPr>
            <a:r>
              <a:rPr lang="mr-IN" dirty="0" smtClean="0"/>
              <a:t>७) वर्ड च्या सहायाने आपण इतर प्रोग्राम मधून फाईल्स किंवा ऑब्जेक्टस् आयात करू शकतो आणि त्या आपल्या कागद पत्रांमध्ये वापरू शकतो. उदा. वर्ड परफेक्ट या वर्ड प्रोसेसर मुळे हे कार्य करू शकतो.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mr-IN" sz="2400" dirty="0" smtClean="0">
                <a:solidFill>
                  <a:srgbClr val="FF0000"/>
                </a:solidFill>
              </a:rPr>
              <a:t>एम एस. वर्ड ची कार्ये ( </a:t>
            </a:r>
            <a:r>
              <a:rPr lang="en-US" sz="2400" dirty="0" smtClean="0">
                <a:solidFill>
                  <a:srgbClr val="FF0000"/>
                </a:solidFill>
              </a:rPr>
              <a:t>Functions of MS Word):-</a:t>
            </a:r>
            <a:endParaRPr lang="en-US" sz="2400" dirty="0">
              <a:solidFill>
                <a:srgbClr val="FF0000"/>
              </a:solidFill>
            </a:endParaRPr>
          </a:p>
        </p:txBody>
      </p:sp>
      <p:sp>
        <p:nvSpPr>
          <p:cNvPr id="3" name="Content Placeholder 2"/>
          <p:cNvSpPr>
            <a:spLocks noGrp="1"/>
          </p:cNvSpPr>
          <p:nvPr>
            <p:ph sz="quarter" idx="1"/>
          </p:nvPr>
        </p:nvSpPr>
        <p:spPr>
          <a:xfrm>
            <a:off x="381000" y="685800"/>
            <a:ext cx="8458200" cy="6019800"/>
          </a:xfrm>
        </p:spPr>
        <p:txBody>
          <a:bodyPr>
            <a:normAutofit/>
          </a:bodyPr>
          <a:lstStyle/>
          <a:p>
            <a:pPr>
              <a:buNone/>
            </a:pPr>
            <a:r>
              <a:rPr lang="mr-IN" sz="2800" dirty="0" smtClean="0">
                <a:solidFill>
                  <a:srgbClr val="FF0000"/>
                </a:solidFill>
              </a:rPr>
              <a:t>एम एस. वर्ड ची </a:t>
            </a:r>
            <a:r>
              <a:rPr lang="mr-IN" sz="2800" dirty="0" smtClean="0">
                <a:solidFill>
                  <a:srgbClr val="FF0000"/>
                </a:solidFill>
              </a:rPr>
              <a:t>कार्ये</a:t>
            </a:r>
            <a:r>
              <a:rPr lang="en-US" sz="2800" dirty="0" smtClean="0">
                <a:solidFill>
                  <a:srgbClr val="FF0000"/>
                </a:solidFill>
              </a:rPr>
              <a:t> </a:t>
            </a:r>
            <a:r>
              <a:rPr lang="mr-IN" sz="2800" dirty="0" smtClean="0">
                <a:solidFill>
                  <a:srgbClr val="FF0000"/>
                </a:solidFill>
              </a:rPr>
              <a:t>खालील प्रमाणे आहेत-</a:t>
            </a:r>
          </a:p>
          <a:p>
            <a:pPr marL="514350" indent="-514350">
              <a:buAutoNum type="hindiNumParenR"/>
            </a:pPr>
            <a:r>
              <a:rPr lang="mr-IN" dirty="0" smtClean="0"/>
              <a:t>कागदपत्र तयार करणे, संपादन करणे, जतन करणे आणि मुद्रण करणे.</a:t>
            </a:r>
          </a:p>
          <a:p>
            <a:pPr marL="514350" indent="-514350">
              <a:buNone/>
            </a:pPr>
            <a:r>
              <a:rPr lang="mr-IN" dirty="0" smtClean="0"/>
              <a:t>२) कागदपत्रातील मजकुराची कॉपि करणे, पेस्ट करणे, स्थानांतरीत करणे, हटविणे.</a:t>
            </a:r>
          </a:p>
          <a:p>
            <a:pPr marL="514350" indent="-514350">
              <a:buNone/>
            </a:pPr>
            <a:r>
              <a:rPr lang="mr-IN" dirty="0" smtClean="0"/>
              <a:t>३) मजकुराला स्वरुपित </a:t>
            </a:r>
            <a:r>
              <a:rPr lang="en-US" dirty="0" smtClean="0"/>
              <a:t>(Formatting) </a:t>
            </a:r>
            <a:r>
              <a:rPr lang="mr-IN" dirty="0" smtClean="0"/>
              <a:t>करणे. उदा.– फॉंट चा प्रकार बदलणे, ठळक करणे,अधोरेखित करणे किंवा इटालीसिझ करणे.</a:t>
            </a:r>
          </a:p>
          <a:p>
            <a:pPr marL="514350" indent="-514350">
              <a:buNone/>
            </a:pPr>
            <a:r>
              <a:rPr lang="mr-IN" dirty="0" smtClean="0"/>
              <a:t>४) सारण्या (</a:t>
            </a:r>
            <a:r>
              <a:rPr lang="en-US" dirty="0" smtClean="0"/>
              <a:t> Tables) </a:t>
            </a:r>
            <a:r>
              <a:rPr lang="mr-IN" dirty="0" smtClean="0"/>
              <a:t> तयार करणे, संपादित करणे.</a:t>
            </a:r>
          </a:p>
          <a:p>
            <a:pPr marL="514350" indent="-514350">
              <a:buNone/>
            </a:pPr>
            <a:r>
              <a:rPr lang="mr-IN" dirty="0" smtClean="0"/>
              <a:t>५) शुद्धलेखन आणि व्याकरण दुरुस्त करणे.</a:t>
            </a:r>
          </a:p>
          <a:p>
            <a:pPr marL="514350" indent="-514350">
              <a:buNone/>
            </a:pPr>
            <a:r>
              <a:rPr lang="mr-IN" dirty="0" smtClean="0"/>
              <a:t>६) </a:t>
            </a:r>
            <a:r>
              <a:rPr lang="mr-IN" dirty="0" smtClean="0"/>
              <a:t>इतर प्रोग्राम मधून फाईल्स किंवा ऑब्जेक्टस् आयात </a:t>
            </a:r>
            <a:r>
              <a:rPr lang="mr-IN" dirty="0" smtClean="0"/>
              <a:t>करून   </a:t>
            </a:r>
            <a:r>
              <a:rPr lang="mr-IN" dirty="0" smtClean="0"/>
              <a:t>त्या आपल्या कागद पत्रांमध्ये </a:t>
            </a:r>
            <a:r>
              <a:rPr lang="mr-IN" dirty="0" smtClean="0"/>
              <a:t>वापरणे. </a:t>
            </a:r>
            <a:r>
              <a:rPr lang="mr-IN" dirty="0" smtClean="0"/>
              <a:t>उदा. वर्ड परफेक्ट या वर्ड प्रोसेसर मुळे हे कार्य करू शकतो.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15962"/>
          </a:xfrm>
        </p:spPr>
        <p:txBody>
          <a:bodyPr>
            <a:normAutofit fontScale="90000"/>
          </a:bodyPr>
          <a:lstStyle/>
          <a:p>
            <a:r>
              <a:rPr lang="mr-IN" sz="2400" dirty="0" smtClean="0">
                <a:solidFill>
                  <a:srgbClr val="FF0000"/>
                </a:solidFill>
              </a:rPr>
              <a:t>४.२ डॉक्यूमेन्ट तयार करणे आणि त्याचे स्वरूप बदलविणे (</a:t>
            </a:r>
            <a:r>
              <a:rPr lang="en-US" sz="2400" dirty="0" smtClean="0">
                <a:solidFill>
                  <a:srgbClr val="FF0000"/>
                </a:solidFill>
              </a:rPr>
              <a:t>Creating and Formatting a </a:t>
            </a:r>
            <a:r>
              <a:rPr lang="mr-IN" sz="2400" dirty="0" smtClean="0">
                <a:solidFill>
                  <a:srgbClr val="FF0000"/>
                </a:solidFill>
              </a:rPr>
              <a:t> </a:t>
            </a:r>
            <a:r>
              <a:rPr lang="en-US" sz="2400" dirty="0" smtClean="0">
                <a:solidFill>
                  <a:srgbClr val="FF0000"/>
                </a:solidFill>
              </a:rPr>
              <a:t>Document):-</a:t>
            </a:r>
            <a:endParaRPr lang="en-US" sz="2400" dirty="0">
              <a:solidFill>
                <a:srgbClr val="FF0000"/>
              </a:solidFill>
            </a:endParaRPr>
          </a:p>
        </p:txBody>
      </p:sp>
      <p:sp>
        <p:nvSpPr>
          <p:cNvPr id="3" name="Content Placeholder 2"/>
          <p:cNvSpPr>
            <a:spLocks noGrp="1"/>
          </p:cNvSpPr>
          <p:nvPr>
            <p:ph sz="quarter" idx="1"/>
          </p:nvPr>
        </p:nvSpPr>
        <p:spPr>
          <a:xfrm>
            <a:off x="228600" y="990600"/>
            <a:ext cx="8686800" cy="5715000"/>
          </a:xfrm>
        </p:spPr>
        <p:txBody>
          <a:bodyPr/>
          <a:lstStyle/>
          <a:p>
            <a:pPr>
              <a:buNone/>
            </a:pPr>
            <a:r>
              <a:rPr lang="mr-IN" dirty="0" smtClean="0">
                <a:solidFill>
                  <a:srgbClr val="FF0000"/>
                </a:solidFill>
              </a:rPr>
              <a:t>नवीन</a:t>
            </a:r>
            <a:r>
              <a:rPr lang="mr-IN" dirty="0" smtClean="0"/>
              <a:t> </a:t>
            </a:r>
            <a:r>
              <a:rPr lang="mr-IN" sz="2800" dirty="0" smtClean="0">
                <a:solidFill>
                  <a:srgbClr val="FF0000"/>
                </a:solidFill>
              </a:rPr>
              <a:t>डॉक्यूमेन्ट / प्रलेख   तयार करणे (</a:t>
            </a:r>
            <a:r>
              <a:rPr lang="en-US" sz="2800" dirty="0" smtClean="0">
                <a:solidFill>
                  <a:srgbClr val="FF0000"/>
                </a:solidFill>
              </a:rPr>
              <a:t>Creating a</a:t>
            </a:r>
            <a:r>
              <a:rPr lang="mr-IN" sz="2800" dirty="0" smtClean="0">
                <a:solidFill>
                  <a:srgbClr val="FF0000"/>
                </a:solidFill>
              </a:rPr>
              <a:t> </a:t>
            </a:r>
            <a:r>
              <a:rPr lang="en-US" sz="2800" dirty="0" smtClean="0">
                <a:solidFill>
                  <a:srgbClr val="FF0000"/>
                </a:solidFill>
              </a:rPr>
              <a:t>New </a:t>
            </a:r>
            <a:r>
              <a:rPr lang="mr-IN" sz="2800" dirty="0" smtClean="0">
                <a:solidFill>
                  <a:srgbClr val="FF0000"/>
                </a:solidFill>
              </a:rPr>
              <a:t> </a:t>
            </a:r>
            <a:r>
              <a:rPr lang="en-US" sz="2800" dirty="0" smtClean="0">
                <a:solidFill>
                  <a:srgbClr val="FF0000"/>
                </a:solidFill>
              </a:rPr>
              <a:t>Document):-</a:t>
            </a:r>
          </a:p>
          <a:p>
            <a:pPr>
              <a:buNone/>
            </a:pPr>
            <a:r>
              <a:rPr lang="mr-IN" dirty="0" smtClean="0"/>
              <a:t>नवीन </a:t>
            </a:r>
            <a:r>
              <a:rPr lang="mr-IN" sz="2400" dirty="0" smtClean="0"/>
              <a:t>डॉक्यूमेन्ट तयार</a:t>
            </a:r>
            <a:r>
              <a:rPr lang="en-US" sz="2400" dirty="0" smtClean="0"/>
              <a:t> </a:t>
            </a:r>
            <a:r>
              <a:rPr lang="mr-IN" sz="2400" dirty="0" smtClean="0"/>
              <a:t>करण्यासाठी खालील कृती करावी –</a:t>
            </a:r>
          </a:p>
          <a:p>
            <a:pPr marL="514350" indent="-514350">
              <a:buNone/>
            </a:pPr>
            <a:r>
              <a:rPr lang="mr-IN" dirty="0" smtClean="0"/>
              <a:t>१) स्टार्ट बटन ला क्लिक करा. नंतर “ऑल प्रोग्राम्स” ला क्लिक करा.</a:t>
            </a:r>
          </a:p>
          <a:p>
            <a:pPr marL="514350" indent="-514350">
              <a:buNone/>
            </a:pPr>
            <a:r>
              <a:rPr lang="mr-IN" dirty="0" smtClean="0"/>
              <a:t>२) नंतर ‘</a:t>
            </a:r>
            <a:r>
              <a:rPr lang="mr-IN" sz="2400" dirty="0" smtClean="0"/>
              <a:t>मायक्रो सॉफ्ट </a:t>
            </a:r>
            <a:r>
              <a:rPr lang="mr-IN" dirty="0" smtClean="0"/>
              <a:t>ऑफीस’ या पर्याया ला क्लिक करा. </a:t>
            </a:r>
          </a:p>
          <a:p>
            <a:pPr marL="514350" indent="-514350">
              <a:buNone/>
            </a:pPr>
            <a:r>
              <a:rPr lang="mr-IN" dirty="0" smtClean="0"/>
              <a:t>३) नंतर </a:t>
            </a:r>
            <a:r>
              <a:rPr lang="mr-IN" sz="2400" dirty="0" smtClean="0"/>
              <a:t>मायक्रो सॉफ्ट वर्ड  ला क्लिक करा.</a:t>
            </a:r>
          </a:p>
          <a:p>
            <a:pPr marL="514350" indent="-514350">
              <a:buNone/>
            </a:pPr>
            <a:r>
              <a:rPr lang="mr-IN" sz="2400" dirty="0" smtClean="0"/>
              <a:t>४) क्लिक केल्या बरोबर आपल्या समोर डॉक्यूमेन्ट प्रदर्शित होईल. आता ह्या डॉक्यूमेन्ट विंडो मध्ये टेक्स्ट टाईप करू शकतो.</a:t>
            </a:r>
          </a:p>
          <a:p>
            <a:pPr marL="514350" indent="-514350">
              <a:buNone/>
            </a:pPr>
            <a:r>
              <a:rPr lang="mr-IN" sz="2400" dirty="0" smtClean="0"/>
              <a:t>५) टेक्स्ट टाईप केल्या नंतर ‘सेव्ह’ ह्या पर्याया वर क्लिक करून, त्याला संग्रहित करू शकतो.</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mr-IN" sz="2400" dirty="0" smtClean="0">
                <a:solidFill>
                  <a:srgbClr val="FF0000"/>
                </a:solidFill>
              </a:rPr>
              <a:t>एम. एस. वर्ड मध्ये</a:t>
            </a:r>
            <a:r>
              <a:rPr lang="mr-IN" sz="2400" dirty="0" smtClean="0"/>
              <a:t> </a:t>
            </a:r>
            <a:r>
              <a:rPr lang="mr-IN" sz="2400" dirty="0" smtClean="0">
                <a:solidFill>
                  <a:srgbClr val="FF0000"/>
                </a:solidFill>
              </a:rPr>
              <a:t>डॉक्यूमेन्ट ‘सेव्ह’ करणे</a:t>
            </a:r>
            <a:r>
              <a:rPr lang="en-US" sz="2400" dirty="0" smtClean="0">
                <a:solidFill>
                  <a:srgbClr val="FF0000"/>
                </a:solidFill>
              </a:rPr>
              <a:t> </a:t>
            </a:r>
            <a:r>
              <a:rPr lang="mr-IN" sz="2400" dirty="0" smtClean="0">
                <a:solidFill>
                  <a:srgbClr val="FF0000"/>
                </a:solidFill>
              </a:rPr>
              <a:t>( </a:t>
            </a:r>
            <a:r>
              <a:rPr lang="en-US" sz="2400" dirty="0" smtClean="0">
                <a:solidFill>
                  <a:srgbClr val="FF0000"/>
                </a:solidFill>
              </a:rPr>
              <a:t>Saving a Document in MS Word) ;-</a:t>
            </a:r>
            <a:endParaRPr lang="en-US" sz="2400" dirty="0"/>
          </a:p>
        </p:txBody>
      </p:sp>
      <p:sp>
        <p:nvSpPr>
          <p:cNvPr id="3" name="Content Placeholder 2"/>
          <p:cNvSpPr>
            <a:spLocks noGrp="1"/>
          </p:cNvSpPr>
          <p:nvPr>
            <p:ph sz="quarter" idx="1"/>
          </p:nvPr>
        </p:nvSpPr>
        <p:spPr>
          <a:xfrm>
            <a:off x="228600" y="1447800"/>
            <a:ext cx="8686800" cy="5181600"/>
          </a:xfrm>
        </p:spPr>
        <p:txBody>
          <a:bodyPr>
            <a:normAutofit lnSpcReduction="10000"/>
          </a:bodyPr>
          <a:lstStyle/>
          <a:p>
            <a:pPr>
              <a:buNone/>
            </a:pPr>
            <a:r>
              <a:rPr lang="mr-IN" dirty="0" smtClean="0"/>
              <a:t>“ सेव्ह” या पर्याया चा उपयोग  करून </a:t>
            </a:r>
            <a:r>
              <a:rPr lang="mr-IN" sz="2400" dirty="0" smtClean="0"/>
              <a:t>एम. एस. वर्ड मध्ये चालू असलेल्या फाईल ला सेव्ह केले जाते. सेव्ह झाल्यानंतर त्या फाईल ला आपण कधीही ओपन करून पाहू  शकतो आणि वाचू शकतो. </a:t>
            </a:r>
          </a:p>
          <a:p>
            <a:pPr>
              <a:buNone/>
            </a:pPr>
            <a:r>
              <a:rPr lang="mr-IN" sz="2400" dirty="0" smtClean="0"/>
              <a:t>      पहिल्यांदाच एखाद्या डॉक्यूमेन्ट ‘सेव्ह करण्या करिता खालील क्रिया कराव्या लागतात. </a:t>
            </a:r>
          </a:p>
          <a:p>
            <a:pPr marL="514350" indent="-514350">
              <a:buAutoNum type="hindiNumParenR"/>
            </a:pPr>
            <a:r>
              <a:rPr lang="mr-IN" sz="2400" dirty="0" smtClean="0"/>
              <a:t>सर्वात प्रथम  “ऑफिस बटन” ला क्लिक करा.</a:t>
            </a:r>
          </a:p>
          <a:p>
            <a:pPr marL="514350" indent="-514350">
              <a:buAutoNum type="hindiNumParenR"/>
            </a:pPr>
            <a:r>
              <a:rPr lang="mr-IN" sz="2400" dirty="0" smtClean="0"/>
              <a:t>या ठिकाणी आपल्याला खूप सारे पर्याय दिसतील. त्यातील “सेव्ह अॅस ’ ह्या पर्याया वर क्लिक करा.</a:t>
            </a:r>
          </a:p>
          <a:p>
            <a:pPr marL="514350" indent="-514350">
              <a:buAutoNum type="hindiNumParenR"/>
            </a:pPr>
            <a:r>
              <a:rPr lang="mr-IN" sz="2400" dirty="0" smtClean="0"/>
              <a:t> आता, ज्या ठिकाणी डॉक्यूमेन्ट ‘सेव्ह करू इच्छितो, त्या स्थानाला निवडा. </a:t>
            </a:r>
          </a:p>
          <a:p>
            <a:pPr marL="514350" indent="-514350">
              <a:buAutoNum type="hindiNumParenR"/>
            </a:pPr>
            <a:r>
              <a:rPr lang="mr-IN" sz="2400" dirty="0" smtClean="0"/>
              <a:t> “ फाईल नेम टेक्स्ट बॉक्स’ मध्ये आपल्या डॉक्यूमेन्ट चे नाव टाईप करा. </a:t>
            </a:r>
          </a:p>
          <a:p>
            <a:pPr marL="514350" indent="-514350">
              <a:buAutoNum type="hindiNumParenR"/>
            </a:pPr>
            <a:r>
              <a:rPr lang="mr-IN" sz="2400" dirty="0" smtClean="0"/>
              <a:t> त्यानंतर “सेव्ह” वर क्लिक करा.</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686</TotalTime>
  <Words>2410</Words>
  <Application>Microsoft Office PowerPoint</Application>
  <PresentationFormat>On-screen Show (4:3)</PresentationFormat>
  <Paragraphs>154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Lecture – 1              ( Starting  MS-Word  and formatting Document ) UNIT-IV Subject- Computer Application in Home Science  [ Seme – III ] Code – 231CA20</vt:lpstr>
      <vt:lpstr>  ४.१ मायक्रो सॉफ्ट वर्ड सुरु करणे (Starting with MS-Word):- </vt:lpstr>
      <vt:lpstr>Slide 3</vt:lpstr>
      <vt:lpstr>वर्ड प्रोसेसर ची वैशिष्ठ्ये ( Features of MS Word):-</vt:lpstr>
      <vt:lpstr>वर्ड प्रोसेसर ची उपयुक्तता (Importance  of MS Word):- </vt:lpstr>
      <vt:lpstr>Slide 6</vt:lpstr>
      <vt:lpstr>एम एस. वर्ड ची कार्ये ( Functions of MS Word):-</vt:lpstr>
      <vt:lpstr>४.२ डॉक्यूमेन्ट तयार करणे आणि त्याचे स्वरूप बदलविणे (Creating and Formatting a  Document):-</vt:lpstr>
      <vt:lpstr>एम. एस. वर्ड मध्ये डॉक्यूमेन्ट ‘सेव्ह’ करणे ( Saving a Document in MS Word) ;-</vt:lpstr>
      <vt:lpstr>एम. एस. वर्ड मध्ये डॉक्यूमेन्ट ओपन करणे (Opening a Document in MS Word) ;-</vt:lpstr>
      <vt:lpstr>४.२ डॉक्यूमेन्ट / प्रलेख प्रारूप निश्चिती करणे  किंवा डॉक्यूमेन्ट चे स्वरूप बदलविणे ( Formatting a Document):- </vt:lpstr>
      <vt:lpstr>अ) डॉक्यूमेन्ट च्या  पानाची अभिमुखता ( Orientation)  बदलणे-  </vt:lpstr>
      <vt:lpstr>ब) डॉक्यूमेन्ट च्या  पानाचा समास (Margin)  बदलणे- </vt:lpstr>
      <vt:lpstr>Slide 14</vt:lpstr>
      <vt:lpstr> ड ) डॉक्यूमेन्ट च्या  पानाचा आकार  (Size)  बदलणे- </vt:lpstr>
      <vt:lpstr> ४.३ डॉक्यूमेन्ट च्या टेक्स्ट ला बदलणे (Changing font and point size):-           </vt:lpstr>
      <vt:lpstr>ब ) डॉक्यूमेन्ट च्या मजकुराच्या   फाँटचा  रंग   बदलविणे-</vt:lpstr>
      <vt:lpstr>ड) डॉक्यूमेन्ट च्या मजकुराच्या   फाँटचा  आकार टेक्स्ट बॉक्स’ मध्ये टाईप करून  बदलविणे- </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1          ( STARTING MS-Word ) UNIT-IV Subject- Computer Application in Home Science  [ Seme – III ] Code – 231CA20</dc:title>
  <dc:creator>DELL</dc:creator>
  <cp:lastModifiedBy>DELL</cp:lastModifiedBy>
  <cp:revision>70</cp:revision>
  <dcterms:created xsi:type="dcterms:W3CDTF">2020-08-28T17:57:38Z</dcterms:created>
  <dcterms:modified xsi:type="dcterms:W3CDTF">2020-08-30T17:05:13Z</dcterms:modified>
</cp:coreProperties>
</file>