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65" r:id="rId4"/>
    <p:sldId id="266" r:id="rId5"/>
    <p:sldId id="271" r:id="rId6"/>
    <p:sldId id="267" r:id="rId7"/>
    <p:sldId id="272" r:id="rId8"/>
    <p:sldId id="275" r:id="rId9"/>
    <p:sldId id="268" r:id="rId10"/>
    <p:sldId id="269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3A9322-CE89-4853-B361-0B151DA4BB7A}" type="datetimeFigureOut">
              <a:rPr lang="en-US" smtClean="0"/>
              <a:pPr/>
              <a:t>19/08/2020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EB6912-89E8-446A-BCE7-CC80F1CCD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28600"/>
            <a:ext cx="6172200" cy="2122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Lecture </a:t>
            </a:r>
            <a:r>
              <a:rPr lang="en-US" smtClean="0">
                <a:solidFill>
                  <a:srgbClr val="0070C0"/>
                </a:solidFill>
              </a:rPr>
              <a:t>– </a:t>
            </a:r>
            <a:r>
              <a:rPr lang="en-US" smtClean="0">
                <a:solidFill>
                  <a:srgbClr val="0070C0"/>
                </a:solidFill>
              </a:rPr>
              <a:t>2 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/>
              <a:t>Subject- Computer Application IN Home Science [ </a:t>
            </a:r>
            <a:r>
              <a:rPr lang="en-US" dirty="0" err="1" smtClean="0"/>
              <a:t>Seme</a:t>
            </a:r>
            <a:r>
              <a:rPr lang="en-US" dirty="0" smtClean="0"/>
              <a:t> – III ]</a:t>
            </a:r>
            <a:br>
              <a:rPr lang="en-US" dirty="0" smtClean="0"/>
            </a:br>
            <a:r>
              <a:rPr lang="en-US" dirty="0" smtClean="0"/>
              <a:t>Code – 231CA20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Dr. </a:t>
            </a:r>
            <a:r>
              <a:rPr lang="en-US" dirty="0" err="1" smtClean="0">
                <a:solidFill>
                  <a:srgbClr val="FF0000"/>
                </a:solidFill>
              </a:rPr>
              <a:t>Devidas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Rushiji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Bambole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M. Sc. Ph. D.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Department of Physics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Matoshree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Vimalabai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Deshmukh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Mahavidyalaya</a:t>
            </a:r>
            <a:r>
              <a:rPr lang="en-US" dirty="0" smtClean="0">
                <a:solidFill>
                  <a:srgbClr val="FF0000"/>
                </a:solidFill>
              </a:rPr>
              <a:t>, Amravati.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/>
          </a:bodyPr>
          <a:lstStyle/>
          <a:p>
            <a:r>
              <a:rPr lang="mr-IN" sz="2000" b="1" dirty="0" smtClean="0"/>
              <a:t>२) अल्फा न्युमरीकल की पॅड  (</a:t>
            </a:r>
            <a:r>
              <a:rPr lang="en-US" sz="2000" b="1" dirty="0" smtClean="0"/>
              <a:t>Alpha numerical key pad</a:t>
            </a:r>
            <a:r>
              <a:rPr lang="mr-IN" sz="2000" b="1" dirty="0" smtClean="0"/>
              <a:t>) :</a:t>
            </a:r>
            <a:r>
              <a:rPr lang="en-US" sz="2000" b="1" dirty="0" smtClean="0"/>
              <a:t>-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486400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250000"/>
              </a:lnSpc>
              <a:buNone/>
            </a:pPr>
            <a:r>
              <a:rPr lang="mr-IN" dirty="0" smtClean="0"/>
              <a:t>या मध्ये </a:t>
            </a:r>
            <a:r>
              <a:rPr lang="en-US" dirty="0" smtClean="0"/>
              <a:t>A </a:t>
            </a:r>
            <a:r>
              <a:rPr lang="mr-IN" dirty="0" smtClean="0"/>
              <a:t>ते </a:t>
            </a:r>
            <a:r>
              <a:rPr lang="en-US" dirty="0" smtClean="0"/>
              <a:t> Z </a:t>
            </a:r>
            <a:r>
              <a:rPr lang="mr-IN" dirty="0" smtClean="0"/>
              <a:t> हि इंग्लिश मुळाक्षरे असतात.</a:t>
            </a:r>
            <a:r>
              <a:rPr lang="en-US" dirty="0" smtClean="0"/>
              <a:t> </a:t>
            </a:r>
            <a:r>
              <a:rPr lang="mr-IN" dirty="0" smtClean="0"/>
              <a:t> एकूण २६ मुळाक्षरे आणि ० ते ९ असे अंक असतात.  तसेच  चिन्ह @, #, $, %,  ^, &amp; , *, आणि  + असतात.    </a:t>
            </a:r>
          </a:p>
          <a:p>
            <a:pPr lvl="0">
              <a:lnSpc>
                <a:spcPct val="250000"/>
              </a:lnSpc>
              <a:buNone/>
            </a:pPr>
            <a:r>
              <a:rPr lang="mr-IN" b="1" dirty="0" smtClean="0"/>
              <a:t>३) न्युमरीकल की पॅड (</a:t>
            </a:r>
            <a:r>
              <a:rPr lang="en-US" b="1" dirty="0" smtClean="0"/>
              <a:t>Numerical key pad</a:t>
            </a:r>
            <a:r>
              <a:rPr lang="mr-IN" b="1" dirty="0" smtClean="0"/>
              <a:t>) :</a:t>
            </a:r>
            <a:r>
              <a:rPr lang="en-US" b="1" dirty="0" smtClean="0"/>
              <a:t>-</a:t>
            </a:r>
            <a:endParaRPr lang="mr-IN" b="1" dirty="0" smtClean="0"/>
          </a:p>
          <a:p>
            <a:pPr lvl="0">
              <a:lnSpc>
                <a:spcPct val="250000"/>
              </a:lnSpc>
              <a:buNone/>
            </a:pPr>
            <a:r>
              <a:rPr lang="mr-IN" dirty="0" smtClean="0"/>
              <a:t>यात ० ते ९ असे अंक असतात. न्युमरीकल लॅाक की जेव्हा सुरु स्थिती मध्ये असते तेंव्हा न्युमरीकल की पॅड  चा उपयोग केल्या जातो. यामध्ये एकूण १७ की असतात.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pPr lvl="0"/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/>
            </a:r>
            <a:br>
              <a:rPr lang="mr-IN" dirty="0" smtClean="0"/>
            </a:br>
            <a:r>
              <a:rPr lang="mr-IN" sz="2200" b="1" dirty="0" smtClean="0"/>
              <a:t>४) कर्सर मुव्हमेंट की  पॅड (</a:t>
            </a:r>
            <a:r>
              <a:rPr lang="en-US" sz="2200" b="1" dirty="0" smtClean="0"/>
              <a:t>Cursor</a:t>
            </a:r>
            <a:r>
              <a:rPr lang="mr-IN" sz="2200" b="1" dirty="0" smtClean="0"/>
              <a:t> </a:t>
            </a:r>
            <a:r>
              <a:rPr lang="en-US" sz="2200" b="1" dirty="0" smtClean="0"/>
              <a:t> movement  key pad</a:t>
            </a:r>
            <a:r>
              <a:rPr lang="mr-IN" sz="2200" b="1" dirty="0" smtClean="0"/>
              <a:t>) :</a:t>
            </a:r>
            <a:r>
              <a:rPr lang="en-US" sz="2200" b="1" dirty="0" smtClean="0"/>
              <a:t>-</a:t>
            </a:r>
            <a:r>
              <a:rPr lang="mr-IN" b="1" dirty="0" smtClean="0"/>
              <a:t/>
            </a:r>
            <a:br>
              <a:rPr lang="mr-IN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257800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250000"/>
              </a:lnSpc>
              <a:buNone/>
            </a:pPr>
            <a:r>
              <a:rPr lang="mr-IN" dirty="0" smtClean="0"/>
              <a:t>संगणकाच्या कर्सरला डावीकडे, उजवीकडे, खाली, वर ह्या जागेवर न्यायचे असल्यास ह्या कीज चा उपयोग केल्या जातो. ह्या व्यतिरिक्त </a:t>
            </a:r>
            <a:r>
              <a:rPr lang="en-US" dirty="0" err="1" smtClean="0"/>
              <a:t>PgUp</a:t>
            </a:r>
            <a:r>
              <a:rPr lang="en-US" dirty="0" smtClean="0"/>
              <a:t>, </a:t>
            </a:r>
            <a:r>
              <a:rPr lang="en-US" dirty="0" err="1" smtClean="0"/>
              <a:t>PgDn</a:t>
            </a:r>
            <a:r>
              <a:rPr lang="en-US" dirty="0" smtClean="0"/>
              <a:t>, Home  </a:t>
            </a:r>
            <a:r>
              <a:rPr lang="mr-IN" dirty="0" smtClean="0"/>
              <a:t> आणि </a:t>
            </a:r>
            <a:r>
              <a:rPr lang="en-US" dirty="0" smtClean="0"/>
              <a:t> End </a:t>
            </a:r>
            <a:r>
              <a:rPr lang="mr-IN" dirty="0" smtClean="0"/>
              <a:t>ह्या कीज चा समावेश ह्या की  पॅड मध्ये होतो.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pPr lvl="0">
              <a:lnSpc>
                <a:spcPct val="250000"/>
              </a:lnSpc>
            </a:pPr>
            <a:r>
              <a:rPr lang="en-US" sz="2400" b="1" dirty="0" smtClean="0"/>
              <a:t>5) </a:t>
            </a:r>
            <a:r>
              <a:rPr lang="mr-IN" sz="2400" b="1" dirty="0" smtClean="0"/>
              <a:t>विशिष्ट कीज (</a:t>
            </a:r>
            <a:r>
              <a:rPr lang="en-US" sz="2400" b="1" dirty="0" smtClean="0"/>
              <a:t>Special keys</a:t>
            </a:r>
            <a:r>
              <a:rPr lang="mr-IN" sz="2400" b="1" dirty="0" smtClean="0"/>
              <a:t>) :</a:t>
            </a:r>
            <a:r>
              <a:rPr lang="en-US" sz="2400" b="1" dirty="0" smtClean="0"/>
              <a:t>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53000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mr-IN" dirty="0" smtClean="0"/>
              <a:t> वरील सर्व श्रेणीमधून उरलेल्या कीज, या श्रेणी मध्ये येतात. </a:t>
            </a:r>
            <a:r>
              <a:rPr lang="en-US" dirty="0" smtClean="0"/>
              <a:t> Enter, Ctrl, Esc, Insert, Delete, Shift, Tab, Back space, Alt, Spacebar </a:t>
            </a:r>
            <a:r>
              <a:rPr lang="mr-IN" dirty="0" smtClean="0"/>
              <a:t> आणि </a:t>
            </a:r>
            <a:r>
              <a:rPr lang="en-US" dirty="0" smtClean="0"/>
              <a:t>  print screen </a:t>
            </a:r>
            <a:r>
              <a:rPr lang="mr-IN" dirty="0" smtClean="0"/>
              <a:t> ह्या कीजना स्पेशल कीज म्हणतात.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467600" cy="4873752"/>
          </a:xfrm>
        </p:spPr>
        <p:txBody>
          <a:bodyPr>
            <a:normAutofit/>
          </a:bodyPr>
          <a:lstStyle/>
          <a:p>
            <a:pPr lvl="1">
              <a:lnSpc>
                <a:spcPct val="250000"/>
              </a:lnSpc>
              <a:buNone/>
            </a:pPr>
            <a:r>
              <a:rPr lang="en-US" sz="3200" b="1" dirty="0" smtClean="0"/>
              <a:t>1.2 Components of a computer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467600" cy="1143000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mr-IN" b="1" i="1" dirty="0" smtClean="0"/>
              <a:t>कॅाम्प्युटर चे भाग </a:t>
            </a:r>
            <a:r>
              <a:rPr lang="mr-IN" sz="2000" b="1" i="1" dirty="0" smtClean="0"/>
              <a:t>(</a:t>
            </a:r>
            <a:r>
              <a:rPr lang="en-US" sz="2000" b="1" i="1" dirty="0" smtClean="0">
                <a:solidFill>
                  <a:srgbClr val="FF0000"/>
                </a:solidFill>
              </a:rPr>
              <a:t>Components of a Computer system </a:t>
            </a:r>
            <a:r>
              <a:rPr lang="mr-IN" sz="2000" b="1" i="1" dirty="0" smtClean="0">
                <a:solidFill>
                  <a:srgbClr val="FF0000"/>
                </a:solidFill>
              </a:rPr>
              <a:t>)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/>
            </a:r>
            <a:br>
              <a:rPr lang="en-US" sz="2700" dirty="0" smtClean="0">
                <a:solidFill>
                  <a:srgbClr val="FF0000"/>
                </a:solidFill>
              </a:rPr>
            </a:br>
            <a:r>
              <a:rPr lang="en-US" sz="2700" b="1" i="1" dirty="0" smtClean="0">
                <a:solidFill>
                  <a:srgbClr val="FF0000"/>
                </a:solidFill>
              </a:rPr>
              <a:t>Or   Internal structure of computer:</a:t>
            </a:r>
            <a:r>
              <a:rPr lang="en-US" sz="2700" dirty="0" smtClean="0">
                <a:solidFill>
                  <a:srgbClr val="FF0000"/>
                </a:solidFill>
              </a:rPr>
              <a:t/>
            </a:r>
            <a:br>
              <a:rPr lang="en-US" sz="2700" dirty="0" smtClean="0">
                <a:solidFill>
                  <a:srgbClr val="FF0000"/>
                </a:solidFill>
              </a:rPr>
            </a:br>
            <a:r>
              <a:rPr lang="en-US" sz="2700" b="1" i="1" dirty="0" smtClean="0">
                <a:solidFill>
                  <a:srgbClr val="FF0000"/>
                </a:solidFill>
              </a:rPr>
              <a:t>Or    Block diagram of computer</a:t>
            </a:r>
            <a:r>
              <a:rPr lang="mr-IN" sz="2700" b="1" i="1" dirty="0" smtClean="0">
                <a:solidFill>
                  <a:srgbClr val="FF0000"/>
                </a:solidFill>
              </a:rPr>
              <a:t>) </a:t>
            </a:r>
            <a:r>
              <a:rPr lang="en-US" sz="2700" b="1" i="1" dirty="0" smtClean="0">
                <a:solidFill>
                  <a:srgbClr val="FF0000"/>
                </a:solidFill>
              </a:rPr>
              <a:t>:</a:t>
            </a:r>
            <a:r>
              <a:rPr lang="mr-IN" sz="2700" b="1" i="1" dirty="0" smtClean="0">
                <a:solidFill>
                  <a:srgbClr val="FF0000"/>
                </a:solidFill>
              </a:rPr>
              <a:t>-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00200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5254752"/>
          </a:xfrm>
        </p:spPr>
        <p:txBody>
          <a:bodyPr>
            <a:normAutofit fontScale="85000" lnSpcReduction="10000"/>
          </a:bodyPr>
          <a:lstStyle/>
          <a:p>
            <a:pPr marL="457200" lvl="0" indent="-457200">
              <a:lnSpc>
                <a:spcPct val="250000"/>
              </a:lnSpc>
              <a:buNone/>
            </a:pPr>
            <a:r>
              <a:rPr lang="mr-IN" b="1" i="1" dirty="0" smtClean="0"/>
              <a:t>कॅाम्प्युटर सिस्टम चे ५   भाग आहेत. </a:t>
            </a:r>
            <a:endParaRPr lang="mr-IN" dirty="0" smtClean="0"/>
          </a:p>
          <a:p>
            <a:pPr marL="457200" lvl="0" indent="-457200">
              <a:lnSpc>
                <a:spcPct val="250000"/>
              </a:lnSpc>
              <a:buNone/>
            </a:pPr>
            <a:r>
              <a:rPr lang="mr-IN" dirty="0" smtClean="0"/>
              <a:t>१  इनपुट युनिट (</a:t>
            </a:r>
            <a:r>
              <a:rPr lang="en-US" dirty="0" smtClean="0"/>
              <a:t>Input unit</a:t>
            </a:r>
            <a:r>
              <a:rPr lang="mr-IN" dirty="0" smtClean="0"/>
              <a:t>)</a:t>
            </a:r>
            <a:endParaRPr lang="en-US" dirty="0" smtClean="0"/>
          </a:p>
          <a:p>
            <a:pPr marL="457200" lvl="0" indent="-457200">
              <a:lnSpc>
                <a:spcPct val="250000"/>
              </a:lnSpc>
              <a:buNone/>
            </a:pPr>
            <a:r>
              <a:rPr lang="mr-IN" dirty="0" smtClean="0"/>
              <a:t>२)  सी. पी. यु. (</a:t>
            </a:r>
            <a:r>
              <a:rPr lang="en-US" dirty="0" smtClean="0"/>
              <a:t>System  unit / Central processing unit</a:t>
            </a:r>
            <a:r>
              <a:rPr lang="mr-IN" dirty="0" smtClean="0"/>
              <a:t>) </a:t>
            </a:r>
            <a:r>
              <a:rPr lang="en-US" dirty="0" smtClean="0"/>
              <a:t>(CPU)</a:t>
            </a:r>
          </a:p>
          <a:p>
            <a:pPr marL="457200" lvl="0" indent="-457200">
              <a:lnSpc>
                <a:spcPct val="250000"/>
              </a:lnSpc>
              <a:buNone/>
            </a:pPr>
            <a:r>
              <a:rPr lang="mr-IN" b="1" dirty="0" smtClean="0">
                <a:latin typeface="DVB-TTYogeshEN" pitchFamily="82" charset="0"/>
                <a:ea typeface="Calibri" pitchFamily="34" charset="0"/>
                <a:cs typeface="Times New Roman" pitchFamily="18" charset="0"/>
              </a:rPr>
              <a:t>३) अर्थिमेटीक लॅाजीकल  युनिट </a:t>
            </a:r>
            <a:r>
              <a:rPr lang="en-US" dirty="0" smtClean="0"/>
              <a:t>( Arithmetic Logical Unit) </a:t>
            </a:r>
            <a:r>
              <a:rPr lang="mr-IN" dirty="0" smtClean="0"/>
              <a:t>(</a:t>
            </a:r>
            <a:r>
              <a:rPr lang="en-US" dirty="0" smtClean="0"/>
              <a:t>ALU</a:t>
            </a:r>
            <a:r>
              <a:rPr lang="mr-IN" dirty="0" smtClean="0"/>
              <a:t>)</a:t>
            </a:r>
            <a:endParaRPr lang="en-US" dirty="0" smtClean="0"/>
          </a:p>
          <a:p>
            <a:pPr marL="457200" lvl="0" indent="-457200">
              <a:lnSpc>
                <a:spcPct val="250000"/>
              </a:lnSpc>
              <a:buNone/>
            </a:pPr>
            <a:r>
              <a:rPr lang="mr-IN" dirty="0" smtClean="0"/>
              <a:t>४) मेमरी (</a:t>
            </a:r>
            <a:r>
              <a:rPr lang="en-US" dirty="0" smtClean="0"/>
              <a:t>Memory</a:t>
            </a:r>
            <a:r>
              <a:rPr lang="mr-IN" dirty="0" smtClean="0"/>
              <a:t>)</a:t>
            </a:r>
            <a:endParaRPr lang="en-US" dirty="0" smtClean="0"/>
          </a:p>
          <a:p>
            <a:pPr marL="457200" lvl="0" indent="-457200">
              <a:lnSpc>
                <a:spcPct val="250000"/>
              </a:lnSpc>
              <a:buNone/>
            </a:pPr>
            <a:r>
              <a:rPr lang="mr-IN" dirty="0" smtClean="0"/>
              <a:t>५) आउट पुट युनिट (</a:t>
            </a:r>
            <a:r>
              <a:rPr lang="en-US" dirty="0" smtClean="0"/>
              <a:t>Output unit</a:t>
            </a:r>
            <a:r>
              <a:rPr lang="mr-IN" dirty="0" smtClean="0"/>
              <a:t>)</a:t>
            </a:r>
            <a:r>
              <a:rPr lang="en-US" dirty="0" smtClean="0"/>
              <a:t> </a:t>
            </a:r>
          </a:p>
          <a:p>
            <a:pPr>
              <a:lnSpc>
                <a:spcPct val="2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1) </a:t>
            </a:r>
            <a:r>
              <a:rPr lang="mr-IN" dirty="0" smtClean="0"/>
              <a:t>इनपुट युनिट / इनपुट डिव्हाइस (</a:t>
            </a:r>
            <a:r>
              <a:rPr lang="en-US" i="1" dirty="0" smtClean="0"/>
              <a:t>Input unit/ Input devices</a:t>
            </a:r>
            <a:r>
              <a:rPr lang="mr-IN" i="1" dirty="0" smtClean="0"/>
              <a:t>) </a:t>
            </a:r>
            <a:r>
              <a:rPr lang="en-US" i="1" dirty="0" smtClean="0"/>
              <a:t>:</a:t>
            </a:r>
            <a:r>
              <a:rPr lang="mr-IN" i="1" dirty="0" smtClean="0"/>
              <a:t>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mr-IN" dirty="0" smtClean="0"/>
              <a:t>व्याख्या- “ संगणकाच्या माहिती किंवा आज्ञा देणाऱ्या विभागाला इनपुट विभाग म्हणतात.”</a:t>
            </a:r>
          </a:p>
          <a:p>
            <a:pPr>
              <a:buNone/>
            </a:pPr>
            <a:r>
              <a:rPr lang="mr-IN" dirty="0" smtClean="0"/>
              <a:t>     संग्नाकादाडून योग्य व अचूक उत्तर मिळण्यासाठी त्याला योग्य माहिती देणे आवश्यक असते. ज्या उपकरणाद्वारे संगणकाला माहिती दिली जाते , त्यामध्ये की-बोर्ड, माउस , स्कॅनर, वेब कॅमेरा यांचा समावेश होतो.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lvl="0"/>
            <a:r>
              <a:rPr lang="mr-IN" dirty="0" smtClean="0"/>
              <a:t>१) की- बोर्ड (</a:t>
            </a:r>
            <a:r>
              <a:rPr lang="en-US" dirty="0" smtClean="0"/>
              <a:t>Key board</a:t>
            </a:r>
            <a:r>
              <a:rPr lang="mr-IN" dirty="0" smtClean="0"/>
              <a:t>) </a:t>
            </a:r>
            <a:r>
              <a:rPr lang="en-US" dirty="0" smtClean="0"/>
              <a:t>:</a:t>
            </a:r>
            <a:r>
              <a:rPr lang="mr-IN" dirty="0" smtClean="0"/>
              <a:t>- </a:t>
            </a:r>
            <a:r>
              <a:rPr lang="en-US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</p:txBody>
      </p:sp>
      <p:pic>
        <p:nvPicPr>
          <p:cNvPr id="4" name="Picture 3" descr="G:\Matoshree vimalabai deshmukh colle. amvt\C. A. SEME -III BOOK\IMG-20200401-WA005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057400"/>
            <a:ext cx="533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04800"/>
            <a:ext cx="74676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mr-IN" dirty="0" smtClean="0"/>
              <a:t>की-बोर्ड हे संगणकाचे इनपुट डिव्हाइस आहे. </a:t>
            </a:r>
          </a:p>
          <a:p>
            <a:pPr>
              <a:buNone/>
            </a:pPr>
            <a:r>
              <a:rPr lang="mr-IN" dirty="0" smtClean="0"/>
              <a:t>       संगणकाला माहिती देण्यासाठी किंवा विशिष्ट सूचना देण्यासाठी की-बोर्ड चा वापर केल्या जातो. की-बोर्ड हा सामन्यात: टाईप रायटर सारखा असतो. आपण जसे की-बोर्ड वर टाईप करतो , तशीच अक्षरे मॅानिटर  च्या स्क्रीन वर येतात. की-बोर्ड मध्ये काही बटणे विशिष्ट चिन्ह काढण्यासाठी असतात. </a:t>
            </a:r>
          </a:p>
          <a:p>
            <a:pPr>
              <a:buNone/>
            </a:pPr>
            <a:r>
              <a:rPr lang="mr-IN" dirty="0" smtClean="0"/>
              <a:t>की बोर्ड वर कमीत कमी ८३ ते १२७ बटन असतात. सर्व साधारण की बोर्ड वर, ११० कीज असतात. ज्या कीबोर्ड वर ११० बटनापेक्षा जास्त बटन असतात त्याला मल्टी मिडिया की-बोर्ड म्हणतात. </a:t>
            </a:r>
          </a:p>
          <a:p>
            <a:pPr>
              <a:buNone/>
            </a:pPr>
            <a:r>
              <a:rPr lang="mr-IN" dirty="0" smtClean="0"/>
              <a:t>की बोर्ड सी. पी. यु. च्या मागील भागाला जोडले असते. की- बोर्ड नार्मल, पीस/२ , यु. एस. बी., तसेच वायरलेस पोर्ट मध्ये उपलब्ध आहेत.</a:t>
            </a:r>
          </a:p>
          <a:p>
            <a:pPr>
              <a:buNone/>
            </a:pPr>
            <a:r>
              <a:rPr lang="mr-IN" dirty="0" smtClean="0"/>
              <a:t>     </a:t>
            </a:r>
          </a:p>
          <a:p>
            <a:pPr marL="457200" indent="-457200">
              <a:buNone/>
            </a:pPr>
            <a:r>
              <a:rPr lang="mr-IN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mr-IN" b="1" dirty="0" smtClean="0"/>
              <a:t>की- बोर्ड चे भाग :-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mr-IN" dirty="0" smtClean="0"/>
              <a:t>की- बोर्ड चे खालील ५ भाग असतात.</a:t>
            </a:r>
          </a:p>
          <a:p>
            <a:pPr marL="457200" indent="-457200">
              <a:buNone/>
            </a:pPr>
            <a:endParaRPr lang="mr-IN" dirty="0" smtClean="0"/>
          </a:p>
          <a:p>
            <a:pPr marL="457200" indent="-457200">
              <a:buNone/>
            </a:pPr>
            <a:r>
              <a:rPr lang="mr-IN" b="1" dirty="0" smtClean="0"/>
              <a:t>१) फंक्शन की पॅड</a:t>
            </a:r>
            <a:r>
              <a:rPr lang="en-US" b="1" dirty="0" smtClean="0"/>
              <a:t> </a:t>
            </a:r>
            <a:r>
              <a:rPr lang="mr-IN" b="1" dirty="0" smtClean="0"/>
              <a:t>–</a:t>
            </a:r>
            <a:endParaRPr lang="en-US" b="1" dirty="0" smtClean="0"/>
          </a:p>
          <a:p>
            <a:pPr marL="457200" indent="-457200">
              <a:buNone/>
            </a:pPr>
            <a:r>
              <a:rPr lang="mr-IN" dirty="0" smtClean="0"/>
              <a:t>    या मध्ये </a:t>
            </a:r>
            <a:r>
              <a:rPr lang="en-US" dirty="0" smtClean="0"/>
              <a:t>F1  </a:t>
            </a:r>
            <a:r>
              <a:rPr lang="mr-IN" dirty="0" smtClean="0"/>
              <a:t> ते </a:t>
            </a:r>
            <a:r>
              <a:rPr lang="en-US" dirty="0" smtClean="0"/>
              <a:t> F12</a:t>
            </a:r>
            <a:r>
              <a:rPr lang="mr-IN" dirty="0" smtClean="0"/>
              <a:t> अश्या फंक्शन कीज असतात. </a:t>
            </a:r>
          </a:p>
          <a:p>
            <a:pPr marL="457200" indent="-457200">
              <a:buNone/>
            </a:pPr>
            <a:r>
              <a:rPr lang="mr-IN" dirty="0" smtClean="0"/>
              <a:t>    ह्या सर्व विशिष्ट कामाकरिता वापरतात. त्यांचे कार्य साफ्टवेअर नुसार अलग अलग असतात.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533400"/>
            <a:ext cx="7467600" cy="5791200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250000"/>
              </a:lnSpc>
              <a:buNone/>
            </a:pPr>
            <a:endParaRPr lang="en-US" dirty="0" smtClean="0"/>
          </a:p>
          <a:p>
            <a:r>
              <a:rPr lang="en-US" dirty="0" smtClean="0"/>
              <a:t>F1	- 		Get </a:t>
            </a:r>
            <a:r>
              <a:rPr lang="en-US" dirty="0" smtClean="0">
                <a:solidFill>
                  <a:srgbClr val="FF0000"/>
                </a:solidFill>
              </a:rPr>
              <a:t>help</a:t>
            </a:r>
            <a:r>
              <a:rPr lang="en-US" dirty="0" smtClean="0"/>
              <a:t> or visit Microsoft office online</a:t>
            </a:r>
          </a:p>
          <a:p>
            <a:r>
              <a:rPr lang="en-US" dirty="0" smtClean="0"/>
              <a:t>F2	-  		</a:t>
            </a:r>
            <a:r>
              <a:rPr lang="en-US" dirty="0" smtClean="0">
                <a:solidFill>
                  <a:srgbClr val="FF0000"/>
                </a:solidFill>
              </a:rPr>
              <a:t>Move text </a:t>
            </a:r>
            <a:r>
              <a:rPr lang="en-US" dirty="0" smtClean="0"/>
              <a:t>or graphic</a:t>
            </a:r>
          </a:p>
          <a:p>
            <a:r>
              <a:rPr lang="en-US" dirty="0" smtClean="0"/>
              <a:t>F3	-		 open up the file </a:t>
            </a:r>
            <a:r>
              <a:rPr lang="en-US" dirty="0" smtClean="0">
                <a:solidFill>
                  <a:srgbClr val="FF0000"/>
                </a:solidFill>
              </a:rPr>
              <a:t>search option </a:t>
            </a:r>
          </a:p>
          <a:p>
            <a:r>
              <a:rPr lang="en-US" dirty="0" smtClean="0"/>
              <a:t>F4	-		Repeat the </a:t>
            </a:r>
            <a:r>
              <a:rPr lang="en-US" dirty="0" smtClean="0">
                <a:solidFill>
                  <a:srgbClr val="FF0000"/>
                </a:solidFill>
              </a:rPr>
              <a:t>last action</a:t>
            </a:r>
          </a:p>
          <a:p>
            <a:r>
              <a:rPr lang="en-US" dirty="0" smtClean="0"/>
              <a:t>F5	-		Choose to </a:t>
            </a:r>
            <a:r>
              <a:rPr lang="en-US" dirty="0" smtClean="0">
                <a:solidFill>
                  <a:srgbClr val="FF0000"/>
                </a:solidFill>
              </a:rPr>
              <a:t>go to command </a:t>
            </a:r>
            <a:r>
              <a:rPr lang="en-US" dirty="0" smtClean="0"/>
              <a:t>(Home tab)</a:t>
            </a:r>
          </a:p>
          <a:p>
            <a:r>
              <a:rPr lang="en-US" dirty="0" smtClean="0"/>
              <a:t> F6	-		Go to the </a:t>
            </a:r>
            <a:r>
              <a:rPr lang="en-US" dirty="0" smtClean="0">
                <a:solidFill>
                  <a:srgbClr val="FF0000"/>
                </a:solidFill>
              </a:rPr>
              <a:t>net pan </a:t>
            </a:r>
            <a:r>
              <a:rPr lang="en-US" dirty="0" smtClean="0"/>
              <a:t>or frame</a:t>
            </a:r>
          </a:p>
          <a:p>
            <a:r>
              <a:rPr lang="en-US" dirty="0" smtClean="0"/>
              <a:t>F7	-	   Choose the </a:t>
            </a:r>
            <a:r>
              <a:rPr lang="en-US" dirty="0" smtClean="0">
                <a:solidFill>
                  <a:srgbClr val="FF0000"/>
                </a:solidFill>
              </a:rPr>
              <a:t>spelling command </a:t>
            </a:r>
            <a:r>
              <a:rPr lang="en-US" dirty="0" smtClean="0"/>
              <a:t>(Review tab)</a:t>
            </a:r>
          </a:p>
          <a:p>
            <a:r>
              <a:rPr lang="en-US" dirty="0" smtClean="0"/>
              <a:t>F8	-		Extend a </a:t>
            </a:r>
            <a:r>
              <a:rPr lang="en-US" dirty="0" smtClean="0">
                <a:solidFill>
                  <a:srgbClr val="FF0000"/>
                </a:solidFill>
              </a:rPr>
              <a:t>selection</a:t>
            </a:r>
          </a:p>
          <a:p>
            <a:r>
              <a:rPr lang="en-US" dirty="0" smtClean="0"/>
              <a:t>F9	-		</a:t>
            </a:r>
            <a:r>
              <a:rPr lang="en-US" dirty="0" smtClean="0">
                <a:solidFill>
                  <a:srgbClr val="FF0000"/>
                </a:solidFill>
              </a:rPr>
              <a:t>Update</a:t>
            </a:r>
            <a:r>
              <a:rPr lang="en-US" dirty="0" smtClean="0"/>
              <a:t> the selected fields</a:t>
            </a:r>
          </a:p>
          <a:p>
            <a:r>
              <a:rPr lang="en-US" dirty="0" smtClean="0"/>
              <a:t>F10	- 		Show </a:t>
            </a:r>
            <a:r>
              <a:rPr lang="en-US" dirty="0" smtClean="0">
                <a:solidFill>
                  <a:srgbClr val="FF0000"/>
                </a:solidFill>
              </a:rPr>
              <a:t>key tips</a:t>
            </a:r>
          </a:p>
          <a:p>
            <a:r>
              <a:rPr lang="en-US" dirty="0" smtClean="0"/>
              <a:t>F11	-		Go to the </a:t>
            </a:r>
            <a:r>
              <a:rPr lang="en-US" dirty="0" smtClean="0">
                <a:solidFill>
                  <a:srgbClr val="FF0000"/>
                </a:solidFill>
              </a:rPr>
              <a:t>next field </a:t>
            </a:r>
          </a:p>
          <a:p>
            <a:r>
              <a:rPr lang="en-US" dirty="0" smtClean="0"/>
              <a:t>F12	-		Choose the </a:t>
            </a:r>
            <a:r>
              <a:rPr lang="en-US" dirty="0" smtClean="0">
                <a:solidFill>
                  <a:srgbClr val="FF0000"/>
                </a:solidFill>
              </a:rPr>
              <a:t>save as command 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</a:t>
            </a:r>
            <a:r>
              <a:rPr lang="en-US" dirty="0" smtClean="0"/>
              <a:t>(Microsoft   office button)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274</TotalTime>
  <Words>517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Lecture – 2  Subject- Computer Application IN Home Science [ Seme – III ] Code – 231CA20 </vt:lpstr>
      <vt:lpstr>Slide 2</vt:lpstr>
      <vt:lpstr>    कॅाम्प्युटर चे भाग (Components of a Computer system )  Or   Internal structure of computer: Or    Block diagram of computer) :- </vt:lpstr>
      <vt:lpstr>Slide 4</vt:lpstr>
      <vt:lpstr>1) इनपुट युनिट / इनपुट डिव्हाइस (Input unit/ Input devices) :-</vt:lpstr>
      <vt:lpstr>१) की- बोर्ड (Key board) :-  </vt:lpstr>
      <vt:lpstr>Slide 7</vt:lpstr>
      <vt:lpstr>की- बोर्ड चे भाग :-</vt:lpstr>
      <vt:lpstr>Slide 9</vt:lpstr>
      <vt:lpstr>२) अल्फा न्युमरीकल की पॅड  (Alpha numerical key pad) :-</vt:lpstr>
      <vt:lpstr>  ४) कर्सर मुव्हमेंट की  पॅड (Cursor  movement  key pad) :- </vt:lpstr>
      <vt:lpstr>5) विशिष्ट कीज (Special keys) :-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– I Subject- Computer Application IN Home Science</dc:title>
  <dc:creator>DELL</dc:creator>
  <cp:lastModifiedBy>DELL</cp:lastModifiedBy>
  <cp:revision>32</cp:revision>
  <dcterms:created xsi:type="dcterms:W3CDTF">2020-07-23T13:24:53Z</dcterms:created>
  <dcterms:modified xsi:type="dcterms:W3CDTF">2020-08-19T17:30:55Z</dcterms:modified>
</cp:coreProperties>
</file>