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61" r:id="rId5"/>
    <p:sldId id="262" r:id="rId6"/>
    <p:sldId id="260" r:id="rId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1F8222B9-5536-4A65-842F-1923F5B36870}" type="datetimeFigureOut">
              <a:rPr lang="en-US" smtClean="0"/>
              <a:pPr/>
              <a:t>19/08/2020</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9CD7C95A-B77C-40DB-B11D-7BB849EECB6E}"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F8222B9-5536-4A65-842F-1923F5B36870}" type="datetimeFigureOut">
              <a:rPr lang="en-US" smtClean="0"/>
              <a:pPr/>
              <a:t>19/08/2020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9CD7C95A-B77C-40DB-B11D-7BB849EECB6E}"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F8222B9-5536-4A65-842F-1923F5B36870}" type="datetimeFigureOut">
              <a:rPr lang="en-US" smtClean="0"/>
              <a:pPr/>
              <a:t>19/08/2020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9CD7C95A-B77C-40DB-B11D-7BB849EECB6E}"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F8222B9-5536-4A65-842F-1923F5B36870}" type="datetimeFigureOut">
              <a:rPr lang="en-US" smtClean="0"/>
              <a:pPr/>
              <a:t>19/08/2020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9CD7C95A-B77C-40DB-B11D-7BB849EECB6E}" type="slidenum">
              <a:rPr lang="en-US" smtClean="0"/>
              <a:pPr/>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1F8222B9-5536-4A65-842F-1923F5B36870}" type="datetimeFigureOut">
              <a:rPr lang="en-US" smtClean="0"/>
              <a:pPr/>
              <a:t>19/08/2020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9CD7C95A-B77C-40DB-B11D-7BB849EECB6E}" type="slidenum">
              <a:rPr lang="en-US" smtClean="0"/>
              <a:pPr/>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F8222B9-5536-4A65-842F-1923F5B36870}" type="datetimeFigureOut">
              <a:rPr lang="en-US" smtClean="0"/>
              <a:pPr/>
              <a:t>19/08/2020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9CD7C95A-B77C-40DB-B11D-7BB849EECB6E}" type="slidenum">
              <a:rPr lang="en-US" smtClean="0"/>
              <a:pPr/>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1F8222B9-5536-4A65-842F-1923F5B36870}" type="datetimeFigureOut">
              <a:rPr lang="en-US" smtClean="0"/>
              <a:pPr/>
              <a:t>19/08/2020</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9CD7C95A-B77C-40DB-B11D-7BB849EECB6E}"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1F8222B9-5536-4A65-842F-1923F5B36870}" type="datetimeFigureOut">
              <a:rPr lang="en-US" smtClean="0"/>
              <a:pPr/>
              <a:t>19/08/2020</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9CD7C95A-B77C-40DB-B11D-7BB849EECB6E}" type="slidenum">
              <a:rPr lang="en-US" smtClean="0"/>
              <a:pPr/>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1F8222B9-5536-4A65-842F-1923F5B36870}" type="datetimeFigureOut">
              <a:rPr lang="en-US" smtClean="0"/>
              <a:pPr/>
              <a:t>19/08/2020</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9CD7C95A-B77C-40DB-B11D-7BB849EECB6E}"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1F8222B9-5536-4A65-842F-1923F5B36870}" type="datetimeFigureOut">
              <a:rPr lang="en-US" smtClean="0"/>
              <a:pPr/>
              <a:t>19/08/2020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9CD7C95A-B77C-40DB-B11D-7BB849EECB6E}"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1F8222B9-5536-4A65-842F-1923F5B36870}" type="datetimeFigureOut">
              <a:rPr lang="en-US" smtClean="0"/>
              <a:pPr/>
              <a:t>19/08/2020</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9CD7C95A-B77C-40DB-B11D-7BB849EECB6E}" type="slidenum">
              <a:rPr lang="en-US" smtClean="0"/>
              <a:pPr/>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1F8222B9-5536-4A65-842F-1923F5B36870}" type="datetimeFigureOut">
              <a:rPr lang="en-US" smtClean="0"/>
              <a:pPr/>
              <a:t>19/08/2020</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9CD7C95A-B77C-40DB-B11D-7BB849EECB6E}"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228600"/>
            <a:ext cx="7772400" cy="2057400"/>
          </a:xfrm>
        </p:spPr>
        <p:txBody>
          <a:bodyPr>
            <a:noAutofit/>
          </a:bodyPr>
          <a:lstStyle/>
          <a:p>
            <a:r>
              <a:rPr lang="en-US" sz="2400" dirty="0" smtClean="0">
                <a:solidFill>
                  <a:schemeClr val="accent6">
                    <a:lumMod val="75000"/>
                  </a:schemeClr>
                </a:solidFill>
              </a:rPr>
              <a:t>Lecture – 3</a:t>
            </a:r>
            <a:br>
              <a:rPr lang="en-US" sz="2400" dirty="0" smtClean="0">
                <a:solidFill>
                  <a:schemeClr val="accent6">
                    <a:lumMod val="75000"/>
                  </a:schemeClr>
                </a:solidFill>
              </a:rPr>
            </a:br>
            <a:r>
              <a:rPr lang="en-US" sz="2400" i="1" dirty="0" smtClean="0">
                <a:solidFill>
                  <a:srgbClr val="FF0000"/>
                </a:solidFill>
              </a:rPr>
              <a:t>(</a:t>
            </a:r>
            <a:r>
              <a:rPr lang="en-US" sz="2400" i="1" dirty="0" smtClean="0">
                <a:solidFill>
                  <a:srgbClr val="FF0000"/>
                </a:solidFill>
                <a:effectLst/>
                <a:latin typeface="Times New Roman" pitchFamily="18" charset="0"/>
                <a:cs typeface="Times New Roman" pitchFamily="18" charset="0"/>
              </a:rPr>
              <a:t>Web camera , </a:t>
            </a:r>
            <a:r>
              <a:rPr lang="en-US" sz="2400" i="1" dirty="0" smtClean="0">
                <a:solidFill>
                  <a:srgbClr val="FF0000"/>
                </a:solidFill>
              </a:rPr>
              <a:t>Joystick, Light pen</a:t>
            </a:r>
            <a:r>
              <a:rPr lang="en-US" sz="2400" dirty="0" smtClean="0">
                <a:solidFill>
                  <a:srgbClr val="FF0000"/>
                </a:solidFill>
              </a:rPr>
              <a:t> ,Microphone) </a:t>
            </a:r>
            <a:r>
              <a:rPr lang="en-US" sz="2400" dirty="0" smtClean="0">
                <a:solidFill>
                  <a:schemeClr val="accent6">
                    <a:lumMod val="75000"/>
                  </a:schemeClr>
                </a:solidFill>
              </a:rPr>
              <a:t/>
            </a:r>
            <a:br>
              <a:rPr lang="en-US" sz="2400" dirty="0" smtClean="0">
                <a:solidFill>
                  <a:schemeClr val="accent6">
                    <a:lumMod val="75000"/>
                  </a:schemeClr>
                </a:solidFill>
              </a:rPr>
            </a:br>
            <a:r>
              <a:rPr lang="en-US" sz="2400" dirty="0" smtClean="0">
                <a:solidFill>
                  <a:schemeClr val="accent6">
                    <a:lumMod val="75000"/>
                  </a:schemeClr>
                </a:solidFill>
              </a:rPr>
              <a:t>Subject- Computer Application in Home Science [ </a:t>
            </a:r>
            <a:r>
              <a:rPr lang="en-US" sz="2400" dirty="0" err="1" smtClean="0">
                <a:solidFill>
                  <a:schemeClr val="accent6">
                    <a:lumMod val="75000"/>
                  </a:schemeClr>
                </a:solidFill>
              </a:rPr>
              <a:t>Seme</a:t>
            </a:r>
            <a:r>
              <a:rPr lang="en-US" sz="2400" dirty="0" smtClean="0">
                <a:solidFill>
                  <a:schemeClr val="accent6">
                    <a:lumMod val="75000"/>
                  </a:schemeClr>
                </a:solidFill>
              </a:rPr>
              <a:t> – III ]</a:t>
            </a:r>
            <a:br>
              <a:rPr lang="en-US" sz="2400" dirty="0" smtClean="0">
                <a:solidFill>
                  <a:schemeClr val="accent6">
                    <a:lumMod val="75000"/>
                  </a:schemeClr>
                </a:solidFill>
              </a:rPr>
            </a:br>
            <a:r>
              <a:rPr lang="en-US" sz="2400" dirty="0" smtClean="0">
                <a:solidFill>
                  <a:schemeClr val="accent6">
                    <a:lumMod val="75000"/>
                  </a:schemeClr>
                </a:solidFill>
              </a:rPr>
              <a:t>Code – 231CA20</a:t>
            </a:r>
            <a:endParaRPr lang="en-US" sz="2400" dirty="0">
              <a:solidFill>
                <a:schemeClr val="accent6">
                  <a:lumMod val="75000"/>
                </a:schemeClr>
              </a:solidFill>
            </a:endParaRPr>
          </a:p>
        </p:txBody>
      </p:sp>
      <p:sp>
        <p:nvSpPr>
          <p:cNvPr id="3" name="Subtitle 2"/>
          <p:cNvSpPr>
            <a:spLocks noGrp="1"/>
          </p:cNvSpPr>
          <p:nvPr>
            <p:ph type="subTitle" idx="1"/>
          </p:nvPr>
        </p:nvSpPr>
        <p:spPr/>
        <p:txBody>
          <a:bodyPr>
            <a:normAutofit fontScale="70000" lnSpcReduction="20000"/>
          </a:bodyPr>
          <a:lstStyle/>
          <a:p>
            <a:r>
              <a:rPr lang="en-US" dirty="0" smtClean="0">
                <a:solidFill>
                  <a:srgbClr val="FF0000"/>
                </a:solidFill>
              </a:rPr>
              <a:t>Dr. </a:t>
            </a:r>
            <a:r>
              <a:rPr lang="en-US" dirty="0" err="1" smtClean="0">
                <a:solidFill>
                  <a:srgbClr val="FF0000"/>
                </a:solidFill>
              </a:rPr>
              <a:t>Devidas</a:t>
            </a:r>
            <a:r>
              <a:rPr lang="en-US" dirty="0" smtClean="0">
                <a:solidFill>
                  <a:srgbClr val="FF0000"/>
                </a:solidFill>
              </a:rPr>
              <a:t> </a:t>
            </a:r>
            <a:r>
              <a:rPr lang="en-US" dirty="0" err="1" smtClean="0">
                <a:solidFill>
                  <a:srgbClr val="FF0000"/>
                </a:solidFill>
              </a:rPr>
              <a:t>Rushiji</a:t>
            </a:r>
            <a:r>
              <a:rPr lang="en-US" dirty="0" smtClean="0">
                <a:solidFill>
                  <a:srgbClr val="FF0000"/>
                </a:solidFill>
              </a:rPr>
              <a:t> </a:t>
            </a:r>
            <a:r>
              <a:rPr lang="en-US" dirty="0" err="1" smtClean="0">
                <a:solidFill>
                  <a:srgbClr val="FF0000"/>
                </a:solidFill>
              </a:rPr>
              <a:t>Bambole</a:t>
            </a:r>
            <a:r>
              <a:rPr lang="en-US" dirty="0" smtClean="0">
                <a:solidFill>
                  <a:srgbClr val="FF0000"/>
                </a:solidFill>
              </a:rPr>
              <a:t> </a:t>
            </a:r>
          </a:p>
          <a:p>
            <a:r>
              <a:rPr lang="en-US" dirty="0" smtClean="0">
                <a:solidFill>
                  <a:srgbClr val="FF0000"/>
                </a:solidFill>
              </a:rPr>
              <a:t>M. Sc. Ph. D. </a:t>
            </a:r>
          </a:p>
          <a:p>
            <a:r>
              <a:rPr lang="en-US" dirty="0" smtClean="0">
                <a:solidFill>
                  <a:srgbClr val="FF0000"/>
                </a:solidFill>
              </a:rPr>
              <a:t>Department of Physics </a:t>
            </a:r>
          </a:p>
          <a:p>
            <a:r>
              <a:rPr lang="en-US" dirty="0" err="1" smtClean="0">
                <a:solidFill>
                  <a:srgbClr val="FF0000"/>
                </a:solidFill>
              </a:rPr>
              <a:t>Matoshree</a:t>
            </a:r>
            <a:r>
              <a:rPr lang="en-US" dirty="0" smtClean="0">
                <a:solidFill>
                  <a:srgbClr val="FF0000"/>
                </a:solidFill>
              </a:rPr>
              <a:t> </a:t>
            </a:r>
            <a:r>
              <a:rPr lang="en-US" dirty="0" err="1" smtClean="0">
                <a:solidFill>
                  <a:srgbClr val="FF0000"/>
                </a:solidFill>
              </a:rPr>
              <a:t>Vimalabai</a:t>
            </a:r>
            <a:r>
              <a:rPr lang="en-US" dirty="0" smtClean="0">
                <a:solidFill>
                  <a:srgbClr val="FF0000"/>
                </a:solidFill>
              </a:rPr>
              <a:t> </a:t>
            </a:r>
            <a:r>
              <a:rPr lang="en-US" dirty="0" err="1" smtClean="0">
                <a:solidFill>
                  <a:srgbClr val="FF0000"/>
                </a:solidFill>
              </a:rPr>
              <a:t>Deshmukh</a:t>
            </a:r>
            <a:r>
              <a:rPr lang="en-US" dirty="0" smtClean="0">
                <a:solidFill>
                  <a:srgbClr val="FF0000"/>
                </a:solidFill>
              </a:rPr>
              <a:t>, </a:t>
            </a:r>
            <a:r>
              <a:rPr lang="en-US" dirty="0" err="1" smtClean="0">
                <a:solidFill>
                  <a:srgbClr val="FF0000"/>
                </a:solidFill>
              </a:rPr>
              <a:t>Mahavidyalaya</a:t>
            </a:r>
            <a:r>
              <a:rPr lang="en-US" dirty="0" smtClean="0">
                <a:solidFill>
                  <a:srgbClr val="FF0000"/>
                </a:solidFill>
              </a:rPr>
              <a:t>, Amravati.</a:t>
            </a:r>
          </a:p>
          <a:p>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pPr lvl="0"/>
            <a:r>
              <a:rPr lang="en-US" sz="4000" i="1" dirty="0" smtClean="0">
                <a:effectLst/>
                <a:latin typeface="Times New Roman" pitchFamily="18" charset="0"/>
                <a:cs typeface="Times New Roman" pitchFamily="18" charset="0"/>
              </a:rPr>
              <a:t>4) </a:t>
            </a:r>
            <a:r>
              <a:rPr lang="en-US" sz="4000" i="1" dirty="0" err="1" smtClean="0">
                <a:effectLst/>
                <a:latin typeface="Times New Roman" pitchFamily="18" charset="0"/>
                <a:cs typeface="Times New Roman" pitchFamily="18" charset="0"/>
              </a:rPr>
              <a:t>Webcamera</a:t>
            </a:r>
            <a:r>
              <a:rPr lang="en-US" i="1" dirty="0" smtClean="0"/>
              <a:t>:</a:t>
            </a:r>
            <a:r>
              <a:rPr lang="en-US" dirty="0" smtClean="0"/>
              <a:t/>
            </a:r>
            <a:br>
              <a:rPr lang="en-US" dirty="0" smtClean="0"/>
            </a:br>
            <a:endParaRPr lang="en-US" dirty="0"/>
          </a:p>
        </p:txBody>
      </p:sp>
      <p:pic>
        <p:nvPicPr>
          <p:cNvPr id="4" name="Content Placeholder 3"/>
          <p:cNvPicPr>
            <a:picLocks noGrp="1"/>
          </p:cNvPicPr>
          <p:nvPr>
            <p:ph idx="1"/>
          </p:nvPr>
        </p:nvPicPr>
        <p:blipFill>
          <a:blip r:embed="rId2"/>
          <a:srcRect/>
          <a:stretch>
            <a:fillRect/>
          </a:stretch>
        </p:blipFill>
        <p:spPr bwMode="auto">
          <a:xfrm>
            <a:off x="2971800" y="4267200"/>
            <a:ext cx="1981200" cy="2286000"/>
          </a:xfrm>
          <a:prstGeom prst="rect">
            <a:avLst/>
          </a:prstGeom>
          <a:noFill/>
          <a:ln w="9525">
            <a:noFill/>
            <a:miter lim="800000"/>
            <a:headEnd/>
            <a:tailEnd/>
          </a:ln>
        </p:spPr>
      </p:pic>
      <p:sp>
        <p:nvSpPr>
          <p:cNvPr id="4097" name="Rectangle 1"/>
          <p:cNvSpPr>
            <a:spLocks noChangeArrowheads="1"/>
          </p:cNvSpPr>
          <p:nvPr/>
        </p:nvSpPr>
        <p:spPr bwMode="auto">
          <a:xfrm>
            <a:off x="-51146" y="990600"/>
            <a:ext cx="9118202" cy="3231654"/>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5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latin typeface="DVB-TTYogeshEN" pitchFamily="82" charset="0"/>
                <a:ea typeface="Calibri" pitchFamily="34" charset="0"/>
                <a:cs typeface="Times New Roman" pitchFamily="18" charset="0"/>
              </a:rPr>
              <a:t>	</a:t>
            </a:r>
            <a:r>
              <a:rPr kumimoji="0" lang="mr-IN" sz="2400" i="0" u="none" strike="noStrike" cap="none" normalizeH="0" baseline="0" dirty="0" smtClean="0">
                <a:ln>
                  <a:noFill/>
                </a:ln>
                <a:solidFill>
                  <a:schemeClr val="tx1"/>
                </a:solidFill>
                <a:effectLst/>
                <a:latin typeface="DVB-TTYogeshEN" pitchFamily="82" charset="0"/>
                <a:ea typeface="Calibri" pitchFamily="34" charset="0"/>
                <a:cs typeface="Times New Roman" pitchFamily="18" charset="0"/>
              </a:rPr>
              <a:t>वेब कॅमेरा हा एक विडीओ शुटींग कॅमेरा सारखा असतो . त्याने शुटींग </a:t>
            </a:r>
          </a:p>
          <a:p>
            <a:pPr marL="0" marR="0" lvl="0" indent="0" algn="just" defTabSz="914400" rtl="0" eaLnBrk="0" fontAlgn="base" latinLnBrk="0" hangingPunct="0">
              <a:lnSpc>
                <a:spcPct val="150000"/>
              </a:lnSpc>
              <a:spcBef>
                <a:spcPct val="0"/>
              </a:spcBef>
              <a:spcAft>
                <a:spcPct val="0"/>
              </a:spcAft>
              <a:buClrTx/>
              <a:buSzTx/>
              <a:buFontTx/>
              <a:buNone/>
              <a:tabLst/>
            </a:pPr>
            <a:r>
              <a:rPr kumimoji="0" lang="mr-IN" sz="2400" i="0" u="none" strike="noStrike" cap="none" normalizeH="0" baseline="0" dirty="0" smtClean="0">
                <a:ln>
                  <a:noFill/>
                </a:ln>
                <a:solidFill>
                  <a:schemeClr val="tx1"/>
                </a:solidFill>
                <a:effectLst/>
                <a:latin typeface="DVB-TTYogeshEN" pitchFamily="82" charset="0"/>
                <a:ea typeface="Calibri" pitchFamily="34" charset="0"/>
                <a:cs typeface="Times New Roman" pitchFamily="18" charset="0"/>
              </a:rPr>
              <a:t>करून जे रेकार्डिंग केले आहे त्याचे आउट पुट आपणास मॅानिटर </a:t>
            </a:r>
            <a:r>
              <a:rPr lang="mr-IN" sz="2400" dirty="0" smtClean="0">
                <a:latin typeface="DVB-TTYogeshEN" pitchFamily="82" charset="0"/>
                <a:ea typeface="Calibri" pitchFamily="34" charset="0"/>
                <a:cs typeface="Times New Roman" pitchFamily="18" charset="0"/>
              </a:rPr>
              <a:t> च्या </a:t>
            </a:r>
            <a:r>
              <a:rPr kumimoji="0" lang="mr-IN" sz="2400" i="0" u="none" strike="noStrike" cap="none" normalizeH="0" baseline="0" dirty="0" smtClean="0">
                <a:ln>
                  <a:noFill/>
                </a:ln>
                <a:solidFill>
                  <a:schemeClr val="tx1"/>
                </a:solidFill>
                <a:effectLst/>
                <a:latin typeface="DVB-TTYogeshEN" pitchFamily="82" charset="0"/>
                <a:ea typeface="Calibri" pitchFamily="34" charset="0"/>
                <a:cs typeface="Times New Roman" pitchFamily="18" charset="0"/>
              </a:rPr>
              <a:t>स्क्रीन वर </a:t>
            </a:r>
          </a:p>
          <a:p>
            <a:pPr marL="0" marR="0" lvl="0" indent="0" algn="just" defTabSz="914400" rtl="0" eaLnBrk="0" fontAlgn="base" latinLnBrk="0" hangingPunct="0">
              <a:lnSpc>
                <a:spcPct val="150000"/>
              </a:lnSpc>
              <a:spcBef>
                <a:spcPct val="0"/>
              </a:spcBef>
              <a:spcAft>
                <a:spcPct val="0"/>
              </a:spcAft>
              <a:buClrTx/>
              <a:buSzTx/>
              <a:buFontTx/>
              <a:buNone/>
              <a:tabLst/>
            </a:pPr>
            <a:r>
              <a:rPr lang="mr-IN" sz="2400" dirty="0" smtClean="0">
                <a:latin typeface="DVB-TTYogeshEN" pitchFamily="82" charset="0"/>
                <a:ea typeface="Calibri" pitchFamily="34" charset="0"/>
                <a:cs typeface="Times New Roman" pitchFamily="18" charset="0"/>
              </a:rPr>
              <a:t> बघायला मिळते. त्या मुळे चॅटिंग करते वेळी , लाईव्ह चित्र रुपात एकमेकांना </a:t>
            </a:r>
          </a:p>
          <a:p>
            <a:pPr lvl="0" algn="just" eaLnBrk="0" fontAlgn="base" hangingPunct="0">
              <a:lnSpc>
                <a:spcPct val="150000"/>
              </a:lnSpc>
              <a:spcBef>
                <a:spcPct val="0"/>
              </a:spcBef>
              <a:spcAft>
                <a:spcPct val="0"/>
              </a:spcAft>
            </a:pPr>
            <a:r>
              <a:rPr lang="mr-IN" sz="2400" dirty="0" smtClean="0">
                <a:latin typeface="DVB-TTYogeshEN" pitchFamily="82" charset="0"/>
                <a:ea typeface="Calibri" pitchFamily="34" charset="0"/>
                <a:cs typeface="Times New Roman" pitchFamily="18" charset="0"/>
              </a:rPr>
              <a:t>मॅानिटर </a:t>
            </a:r>
            <a:r>
              <a:rPr lang="en-US" sz="2400" dirty="0" smtClean="0">
                <a:latin typeface="DVB-TTYogeshEN" pitchFamily="82" charset="0"/>
                <a:ea typeface="Calibri" pitchFamily="34" charset="0"/>
                <a:cs typeface="Times New Roman" pitchFamily="18" charset="0"/>
              </a:rPr>
              <a:t>¾</a:t>
            </a:r>
            <a:r>
              <a:rPr lang="mr-IN" sz="2400" dirty="0" smtClean="0">
                <a:latin typeface="DVB-TTYogeshEN" pitchFamily="82" charset="0"/>
                <a:ea typeface="Calibri" pitchFamily="34" charset="0"/>
                <a:cs typeface="Times New Roman" pitchFamily="18" charset="0"/>
              </a:rPr>
              <a:t>च्या स्क्रीन वर  पाहू शकतो. </a:t>
            </a:r>
          </a:p>
          <a:p>
            <a:pPr lvl="0" algn="just" eaLnBrk="0" fontAlgn="base" hangingPunct="0">
              <a:lnSpc>
                <a:spcPct val="150000"/>
              </a:lnSpc>
              <a:spcBef>
                <a:spcPct val="0"/>
              </a:spcBef>
              <a:spcAft>
                <a:spcPct val="0"/>
              </a:spcAft>
            </a:pPr>
            <a:r>
              <a:rPr kumimoji="0" lang="mr-IN" sz="2400" i="0" u="none" strike="noStrike" cap="none" normalizeH="0" baseline="0" dirty="0" smtClean="0">
                <a:ln>
                  <a:noFill/>
                </a:ln>
                <a:solidFill>
                  <a:schemeClr val="tx1"/>
                </a:solidFill>
                <a:effectLst/>
                <a:latin typeface="DVB-TTYogeshEN" pitchFamily="82" charset="0"/>
                <a:ea typeface="Calibri" pitchFamily="34" charset="0"/>
                <a:cs typeface="Times New Roman" pitchFamily="18" charset="0"/>
              </a:rPr>
              <a:t>                                   वेब कॅमेरा यु. एस. बी. पोर्ट ला जोडला जातो. </a:t>
            </a:r>
            <a:endParaRPr kumimoji="0" lang="en-US" sz="240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914400"/>
            <a:ext cx="8229600" cy="5486400"/>
          </a:xfrm>
        </p:spPr>
        <p:txBody>
          <a:bodyPr/>
          <a:lstStyle/>
          <a:p>
            <a:pPr>
              <a:buNone/>
            </a:pPr>
            <a:endParaRPr lang="en-US" dirty="0" smtClean="0"/>
          </a:p>
          <a:p>
            <a:pPr>
              <a:buNone/>
            </a:pPr>
            <a:endParaRPr lang="en-US" dirty="0"/>
          </a:p>
        </p:txBody>
      </p:sp>
      <p:sp>
        <p:nvSpPr>
          <p:cNvPr id="3" name="Title 2"/>
          <p:cNvSpPr>
            <a:spLocks noGrp="1"/>
          </p:cNvSpPr>
          <p:nvPr>
            <p:ph type="title"/>
          </p:nvPr>
        </p:nvSpPr>
        <p:spPr>
          <a:xfrm>
            <a:off x="457200" y="274638"/>
            <a:ext cx="8229600" cy="639762"/>
          </a:xfrm>
        </p:spPr>
        <p:txBody>
          <a:bodyPr>
            <a:normAutofit fontScale="90000"/>
          </a:bodyPr>
          <a:lstStyle/>
          <a:p>
            <a:pPr lvl="0"/>
            <a:r>
              <a:rPr lang="en-US" dirty="0" smtClean="0"/>
              <a:t/>
            </a:r>
            <a:br>
              <a:rPr lang="en-US" dirty="0" smtClean="0"/>
            </a:br>
            <a:r>
              <a:rPr lang="en-US" dirty="0" smtClean="0"/>
              <a:t>5) </a:t>
            </a:r>
            <a:r>
              <a:rPr lang="en-US" i="1" dirty="0" smtClean="0"/>
              <a:t>Joystick: </a:t>
            </a:r>
            <a:r>
              <a:rPr lang="en-US" dirty="0" smtClean="0"/>
              <a:t/>
            </a:r>
            <a:br>
              <a:rPr lang="en-US" dirty="0" smtClean="0"/>
            </a:br>
            <a:endParaRPr lang="en-US" dirty="0"/>
          </a:p>
        </p:txBody>
      </p:sp>
      <p:pic>
        <p:nvPicPr>
          <p:cNvPr id="4" name="Picture 3"/>
          <p:cNvPicPr/>
          <p:nvPr/>
        </p:nvPicPr>
        <p:blipFill>
          <a:blip r:embed="rId2"/>
          <a:srcRect/>
          <a:stretch>
            <a:fillRect/>
          </a:stretch>
        </p:blipFill>
        <p:spPr bwMode="auto">
          <a:xfrm>
            <a:off x="3581400" y="3733800"/>
            <a:ext cx="2438400" cy="2438400"/>
          </a:xfrm>
          <a:prstGeom prst="rect">
            <a:avLst/>
          </a:prstGeom>
          <a:noFill/>
          <a:ln w="9525">
            <a:noFill/>
            <a:miter lim="800000"/>
            <a:headEnd/>
            <a:tailEnd/>
          </a:ln>
        </p:spPr>
      </p:pic>
      <p:sp>
        <p:nvSpPr>
          <p:cNvPr id="3073" name="Rectangle 1"/>
          <p:cNvSpPr>
            <a:spLocks noChangeArrowheads="1"/>
          </p:cNvSpPr>
          <p:nvPr/>
        </p:nvSpPr>
        <p:spPr bwMode="auto">
          <a:xfrm>
            <a:off x="0" y="1371600"/>
            <a:ext cx="8627683" cy="286232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just" defTabSz="914400" rtl="0" eaLnBrk="0" fontAlgn="base" latinLnBrk="0" hangingPunct="0">
              <a:lnSpc>
                <a:spcPct val="15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latin typeface="DVB-TTYogeshEN" pitchFamily="82" charset="0"/>
                <a:ea typeface="Calibri" pitchFamily="34" charset="0"/>
                <a:cs typeface="Times New Roman" pitchFamily="18" charset="0"/>
              </a:rPr>
              <a:t>	</a:t>
            </a:r>
            <a:r>
              <a:rPr kumimoji="0" lang="en-US" sz="2400" b="1" i="0" u="none" strike="noStrike" cap="none" normalizeH="0" baseline="0" dirty="0" err="1" smtClean="0">
                <a:ln>
                  <a:noFill/>
                </a:ln>
                <a:solidFill>
                  <a:schemeClr val="tx1"/>
                </a:solidFill>
                <a:effectLst/>
                <a:latin typeface="DVB-TTYogeshEN" pitchFamily="82" charset="0"/>
                <a:ea typeface="Calibri" pitchFamily="34" charset="0"/>
                <a:cs typeface="Times New Roman" pitchFamily="18" charset="0"/>
              </a:rPr>
              <a:t>ÆüÖ</a:t>
            </a:r>
            <a:r>
              <a:rPr kumimoji="0" lang="en-US" sz="2400" b="1" i="0" u="none" strike="noStrike" cap="none" normalizeH="0" baseline="0" dirty="0" smtClean="0">
                <a:ln>
                  <a:noFill/>
                </a:ln>
                <a:solidFill>
                  <a:schemeClr val="tx1"/>
                </a:solidFill>
                <a:effectLst/>
                <a:latin typeface="DVB-TTYogeshEN" pitchFamily="82" charset="0"/>
                <a:ea typeface="Calibri" pitchFamily="34" charset="0"/>
                <a:cs typeface="Times New Roman" pitchFamily="18" charset="0"/>
              </a:rPr>
              <a:t> </a:t>
            </a:r>
            <a:r>
              <a:rPr kumimoji="0" lang="mr-IN" sz="2400" b="1" i="0" u="none" strike="noStrike" cap="none" normalizeH="0" baseline="0" dirty="0" smtClean="0">
                <a:ln>
                  <a:noFill/>
                </a:ln>
                <a:solidFill>
                  <a:schemeClr val="tx1"/>
                </a:solidFill>
                <a:effectLst/>
                <a:latin typeface="DVB-TTYogeshEN" pitchFamily="82" charset="0"/>
                <a:ea typeface="Calibri" pitchFamily="34" charset="0"/>
                <a:cs typeface="Times New Roman" pitchFamily="18" charset="0"/>
              </a:rPr>
              <a:t>डीव्हाइस</a:t>
            </a:r>
            <a:r>
              <a:rPr kumimoji="0" lang="en-US" sz="2400" b="1" i="0" u="none" strike="noStrike" cap="none" normalizeH="0" baseline="0" dirty="0" smtClean="0">
                <a:ln>
                  <a:noFill/>
                </a:ln>
                <a:solidFill>
                  <a:schemeClr val="tx1"/>
                </a:solidFill>
                <a:effectLst/>
                <a:latin typeface="DVB-TTYogeshEN" pitchFamily="82" charset="0"/>
                <a:ea typeface="Calibri" pitchFamily="34" charset="0"/>
                <a:cs typeface="Times New Roman" pitchFamily="18" charset="0"/>
              </a:rPr>
              <a:t>ü</a:t>
            </a:r>
            <a:r>
              <a:rPr kumimoji="0" lang="mr-IN" sz="2400" b="1" i="0" u="none" strike="noStrike" cap="none" normalizeH="0" dirty="0" smtClean="0">
                <a:ln>
                  <a:noFill/>
                </a:ln>
                <a:solidFill>
                  <a:schemeClr val="tx1"/>
                </a:solidFill>
                <a:effectLst/>
                <a:latin typeface="DVB-TTYogeshEN" pitchFamily="82" charset="0"/>
                <a:ea typeface="Calibri" pitchFamily="34" charset="0"/>
                <a:cs typeface="Times New Roman" pitchFamily="18" charset="0"/>
              </a:rPr>
              <a:t>  </a:t>
            </a:r>
            <a:r>
              <a:rPr kumimoji="0" lang="en-US" sz="2400" b="1" i="0" u="none" strike="noStrike" cap="none" normalizeH="0" baseline="0" dirty="0" smtClean="0">
                <a:ln>
                  <a:noFill/>
                </a:ln>
                <a:solidFill>
                  <a:schemeClr val="tx1"/>
                </a:solidFill>
                <a:effectLst/>
                <a:latin typeface="DVB-TTYogeshEN" pitchFamily="82" charset="0"/>
                <a:ea typeface="Calibri" pitchFamily="34" charset="0"/>
                <a:cs typeface="Times New Roman" pitchFamily="18" charset="0"/>
              </a:rPr>
              <a:t> ¾Æüß›üß†Öê </a:t>
            </a:r>
            <a:r>
              <a:rPr kumimoji="0" lang="mr-IN" sz="2400" b="1" i="0" u="none" strike="noStrike" cap="none" normalizeH="0" baseline="0" dirty="0" smtClean="0">
                <a:ln>
                  <a:noFill/>
                </a:ln>
                <a:solidFill>
                  <a:schemeClr val="tx1"/>
                </a:solidFill>
                <a:effectLst/>
                <a:latin typeface="DVB-TTYogeshEN" pitchFamily="82" charset="0"/>
                <a:ea typeface="Calibri" pitchFamily="34" charset="0"/>
                <a:cs typeface="Times New Roman" pitchFamily="18" charset="0"/>
              </a:rPr>
              <a:t>गेम्स खेळण्यासाठी </a:t>
            </a:r>
            <a:r>
              <a:rPr kumimoji="0" lang="en-US" sz="2400" b="1" i="0" u="none" strike="noStrike" cap="none" normalizeH="0" baseline="0" dirty="0" smtClean="0">
                <a:ln>
                  <a:noFill/>
                </a:ln>
                <a:solidFill>
                  <a:schemeClr val="tx1"/>
                </a:solidFill>
                <a:effectLst/>
                <a:latin typeface="DVB-TTYogeshEN" pitchFamily="82" charset="0"/>
                <a:ea typeface="Calibri" pitchFamily="34" charset="0"/>
                <a:cs typeface="Times New Roman" pitchFamily="18" charset="0"/>
              </a:rPr>
              <a:t> ˆ¯</a:t>
            </a:r>
            <a:r>
              <a:rPr kumimoji="0" lang="en-US" sz="2400" b="1" i="0" u="none" strike="noStrike" cap="none" normalizeH="0" baseline="0" dirty="0" err="1" smtClean="0">
                <a:ln>
                  <a:noFill/>
                </a:ln>
                <a:solidFill>
                  <a:schemeClr val="tx1"/>
                </a:solidFill>
                <a:effectLst/>
                <a:latin typeface="DVB-TTYogeshEN" pitchFamily="82" charset="0"/>
                <a:ea typeface="Calibri" pitchFamily="34" charset="0"/>
                <a:cs typeface="Times New Roman" pitchFamily="18" charset="0"/>
              </a:rPr>
              <a:t>ÖµÖÖêÖÖŸÖ</a:t>
            </a:r>
            <a:r>
              <a:rPr kumimoji="0" lang="en-US" sz="2400" b="1" i="0" u="none" strike="noStrike" cap="none" normalizeH="0" baseline="0" dirty="0" smtClean="0">
                <a:ln>
                  <a:noFill/>
                </a:ln>
                <a:solidFill>
                  <a:schemeClr val="tx1"/>
                </a:solidFill>
                <a:effectLst/>
                <a:latin typeface="DVB-TTYogeshEN" pitchFamily="82" charset="0"/>
                <a:ea typeface="Calibri" pitchFamily="34" charset="0"/>
                <a:cs typeface="Times New Roman" pitchFamily="18" charset="0"/>
              </a:rPr>
              <a:t> </a:t>
            </a:r>
            <a:r>
              <a:rPr kumimoji="0" lang="mr-IN" sz="2400" b="1" i="0" u="none" strike="noStrike" cap="none" normalizeH="0" baseline="0" dirty="0" smtClean="0">
                <a:ln>
                  <a:noFill/>
                </a:ln>
                <a:solidFill>
                  <a:schemeClr val="tx1"/>
                </a:solidFill>
                <a:effectLst/>
                <a:latin typeface="DVB-TTYogeshEN" pitchFamily="82" charset="0"/>
                <a:ea typeface="Calibri" pitchFamily="34" charset="0"/>
                <a:cs typeface="Times New Roman" pitchFamily="18" charset="0"/>
              </a:rPr>
              <a:t>येणारा </a:t>
            </a:r>
            <a:r>
              <a:rPr kumimoji="0" lang="en-US" sz="2400" b="1" i="0" u="none" strike="noStrike" cap="none" normalizeH="0" baseline="0" dirty="0" smtClean="0">
                <a:ln>
                  <a:noFill/>
                </a:ln>
                <a:solidFill>
                  <a:schemeClr val="tx1"/>
                </a:solidFill>
                <a:effectLst/>
                <a:latin typeface="DVB-TTYogeshEN" pitchFamily="82" charset="0"/>
                <a:ea typeface="Calibri" pitchFamily="34" charset="0"/>
                <a:cs typeface="Times New Roman" pitchFamily="18" charset="0"/>
              </a:rPr>
              <a:t>‡­</a:t>
            </a:r>
            <a:r>
              <a:rPr kumimoji="0" lang="en-US" sz="2400" b="1" i="0" u="none" strike="noStrike" cap="none" normalizeH="0" baseline="0" dirty="0" err="1" smtClean="0">
                <a:ln>
                  <a:noFill/>
                </a:ln>
                <a:solidFill>
                  <a:schemeClr val="tx1"/>
                </a:solidFill>
                <a:effectLst/>
                <a:latin typeface="DVB-TTYogeshEN" pitchFamily="82" charset="0"/>
                <a:ea typeface="Calibri" pitchFamily="34" charset="0"/>
                <a:cs typeface="Times New Roman" pitchFamily="18" charset="0"/>
              </a:rPr>
              <a:t>Ö¯Öæ™ü</a:t>
            </a:r>
            <a:r>
              <a:rPr kumimoji="0" lang="en-US" sz="2400" b="1" i="0" u="none" strike="noStrike" cap="none" normalizeH="0" baseline="0" dirty="0" smtClean="0">
                <a:ln>
                  <a:noFill/>
                </a:ln>
                <a:solidFill>
                  <a:schemeClr val="tx1"/>
                </a:solidFill>
                <a:effectLst/>
                <a:latin typeface="DVB-TTYogeshEN" pitchFamily="82" charset="0"/>
                <a:ea typeface="Calibri" pitchFamily="34" charset="0"/>
                <a:cs typeface="Times New Roman" pitchFamily="18" charset="0"/>
              </a:rPr>
              <a:t> </a:t>
            </a:r>
            <a:endParaRPr kumimoji="0" lang="mr-IN" sz="2400" b="1" i="0" u="none" strike="noStrike" cap="none" normalizeH="0" baseline="0" dirty="0" smtClean="0">
              <a:ln>
                <a:noFill/>
              </a:ln>
              <a:solidFill>
                <a:schemeClr val="tx1"/>
              </a:solidFill>
              <a:effectLst/>
              <a:latin typeface="DVB-TTYogeshEN" pitchFamily="82" charset="0"/>
              <a:ea typeface="Calibri" pitchFamily="34" charset="0"/>
              <a:cs typeface="Times New Roman" pitchFamily="18" charset="0"/>
            </a:endParaRPr>
          </a:p>
          <a:p>
            <a:pPr marL="0" marR="0" lvl="0" indent="0" algn="just" defTabSz="914400" rtl="0" eaLnBrk="0" fontAlgn="base" latinLnBrk="0" hangingPunct="0">
              <a:lnSpc>
                <a:spcPct val="150000"/>
              </a:lnSpc>
              <a:spcBef>
                <a:spcPct val="0"/>
              </a:spcBef>
              <a:spcAft>
                <a:spcPct val="0"/>
              </a:spcAft>
              <a:buClrTx/>
              <a:buSzTx/>
              <a:buFontTx/>
              <a:buNone/>
              <a:tabLst/>
            </a:pPr>
            <a:r>
              <a:rPr lang="mr-IN" sz="2400" b="1" dirty="0" smtClean="0">
                <a:latin typeface="DVB-TTYogeshEN" pitchFamily="82" charset="0"/>
                <a:ea typeface="Calibri" pitchFamily="34" charset="0"/>
                <a:cs typeface="Times New Roman" pitchFamily="18" charset="0"/>
              </a:rPr>
              <a:t>डीव्हाइस </a:t>
            </a:r>
            <a:r>
              <a:rPr kumimoji="0" lang="en-US" sz="2400" b="1" i="0" u="none" strike="noStrike" cap="none" normalizeH="0" baseline="0" dirty="0" smtClean="0">
                <a:ln>
                  <a:noFill/>
                </a:ln>
                <a:solidFill>
                  <a:schemeClr val="tx1"/>
                </a:solidFill>
                <a:effectLst/>
                <a:latin typeface="DVB-TTYogeshEN" pitchFamily="82" charset="0"/>
                <a:ea typeface="Calibri" pitchFamily="34" charset="0"/>
                <a:cs typeface="Times New Roman" pitchFamily="18" charset="0"/>
              </a:rPr>
              <a:t>†</a:t>
            </a:r>
            <a:r>
              <a:rPr kumimoji="0" lang="en-US" sz="2400" b="1" i="0" u="none" strike="noStrike" cap="none" normalizeH="0" baseline="0" dirty="0" err="1" smtClean="0">
                <a:ln>
                  <a:noFill/>
                </a:ln>
                <a:solidFill>
                  <a:schemeClr val="tx1"/>
                </a:solidFill>
                <a:effectLst/>
                <a:latin typeface="DVB-TTYogeshEN" pitchFamily="82" charset="0"/>
                <a:ea typeface="Calibri" pitchFamily="34" charset="0"/>
                <a:cs typeface="Times New Roman" pitchFamily="18" charset="0"/>
              </a:rPr>
              <a:t>ÖÆêü</a:t>
            </a:r>
            <a:r>
              <a:rPr kumimoji="0" lang="en-US" sz="2400" b="1" i="0" u="none" strike="noStrike" cap="none" normalizeH="0" baseline="0" dirty="0" smtClean="0">
                <a:ln>
                  <a:noFill/>
                </a:ln>
                <a:solidFill>
                  <a:schemeClr val="tx1"/>
                </a:solidFill>
                <a:effectLst/>
                <a:latin typeface="DVB-TTYogeshEN" pitchFamily="82" charset="0"/>
                <a:ea typeface="Calibri" pitchFamily="34" charset="0"/>
                <a:cs typeface="Times New Roman" pitchFamily="18" charset="0"/>
              </a:rPr>
              <a:t>.</a:t>
            </a:r>
            <a:r>
              <a:rPr kumimoji="0" lang="mr-IN" sz="2400" b="1" i="0" u="none" strike="noStrike" cap="none" normalizeH="0" dirty="0" smtClean="0">
                <a:ln>
                  <a:noFill/>
                </a:ln>
                <a:solidFill>
                  <a:schemeClr val="tx1"/>
                </a:solidFill>
                <a:effectLst/>
                <a:latin typeface="DVB-TTYogeshEN" pitchFamily="82" charset="0"/>
                <a:ea typeface="Calibri" pitchFamily="34" charset="0"/>
                <a:cs typeface="Times New Roman" pitchFamily="18" charset="0"/>
              </a:rPr>
              <a:t> </a:t>
            </a:r>
            <a:r>
              <a:rPr kumimoji="0" lang="en-US" sz="2400" b="1" i="0" u="none" strike="noStrike" cap="none" normalizeH="0" baseline="0" dirty="0" smtClean="0">
                <a:ln>
                  <a:noFill/>
                </a:ln>
                <a:solidFill>
                  <a:schemeClr val="tx1"/>
                </a:solidFill>
                <a:effectLst/>
                <a:latin typeface="DVB-TTYogeshEN" pitchFamily="82" charset="0"/>
                <a:ea typeface="Calibri" pitchFamily="34" charset="0"/>
                <a:cs typeface="Times New Roman" pitchFamily="18" charset="0"/>
              </a:rPr>
              <a:t>ÊÖ </a:t>
            </a:r>
            <a:r>
              <a:rPr lang="mr-IN" sz="2400" b="1" dirty="0" smtClean="0">
                <a:latin typeface="DVB-TTYogeshEN" pitchFamily="82" charset="0"/>
                <a:ea typeface="Calibri" pitchFamily="34" charset="0"/>
                <a:cs typeface="Times New Roman" pitchFamily="18" charset="0"/>
              </a:rPr>
              <a:t>डीव्हाइस </a:t>
            </a:r>
            <a:r>
              <a:rPr kumimoji="0" lang="en-US" sz="2400" b="1" i="0" u="none" strike="noStrike" cap="none" normalizeH="0" baseline="0" dirty="0" smtClean="0">
                <a:ln>
                  <a:noFill/>
                </a:ln>
                <a:solidFill>
                  <a:schemeClr val="tx1"/>
                </a:solidFill>
                <a:effectLst/>
                <a:latin typeface="DVB-TTYogeshEN" pitchFamily="82" charset="0"/>
                <a:ea typeface="Calibri" pitchFamily="34" charset="0"/>
                <a:cs typeface="Times New Roman" pitchFamily="18" charset="0"/>
              </a:rPr>
              <a:t>“ÖÖ </a:t>
            </a:r>
            <a:r>
              <a:rPr kumimoji="0" lang="mr-IN" sz="2400" b="1" i="0" u="none" strike="noStrike" cap="none" normalizeH="0" baseline="0" dirty="0" smtClean="0">
                <a:ln>
                  <a:noFill/>
                </a:ln>
                <a:solidFill>
                  <a:schemeClr val="tx1"/>
                </a:solidFill>
                <a:effectLst/>
                <a:latin typeface="DVB-TTYogeshEN" pitchFamily="82" charset="0"/>
                <a:ea typeface="Calibri" pitchFamily="34" charset="0"/>
                <a:cs typeface="Times New Roman" pitchFamily="18" charset="0"/>
              </a:rPr>
              <a:t>उपयोग </a:t>
            </a:r>
            <a:r>
              <a:rPr kumimoji="0" lang="en-US" sz="2400" b="1" i="0" u="none" strike="noStrike" cap="none" normalizeH="0" baseline="0" dirty="0" smtClean="0">
                <a:ln>
                  <a:noFill/>
                </a:ln>
                <a:solidFill>
                  <a:schemeClr val="tx1"/>
                </a:solidFill>
                <a:effectLst/>
                <a:latin typeface="DVB-TTYogeshEN" pitchFamily="82" charset="0"/>
                <a:ea typeface="Calibri" pitchFamily="34" charset="0"/>
                <a:cs typeface="Times New Roman" pitchFamily="18" charset="0"/>
              </a:rPr>
              <a:t> »</a:t>
            </a:r>
            <a:r>
              <a:rPr kumimoji="0" lang="en-US" sz="2400" b="1" i="0" u="none" strike="noStrike" cap="none" normalizeH="0" baseline="0" dirty="0" err="1" smtClean="0">
                <a:ln>
                  <a:noFill/>
                </a:ln>
                <a:solidFill>
                  <a:schemeClr val="tx1"/>
                </a:solidFill>
                <a:effectLst/>
                <a:latin typeface="DVB-TTYogeshEN" pitchFamily="82" charset="0"/>
                <a:ea typeface="Calibri" pitchFamily="34" charset="0"/>
                <a:cs typeface="Times New Roman" pitchFamily="18" charset="0"/>
              </a:rPr>
              <a:t>ÖÆüÖ­Ö</a:t>
            </a:r>
            <a:r>
              <a:rPr kumimoji="0" lang="mr-IN" sz="2400" b="1" i="0" u="none" strike="noStrike" cap="none" normalizeH="0" dirty="0" smtClean="0">
                <a:ln>
                  <a:noFill/>
                </a:ln>
                <a:solidFill>
                  <a:schemeClr val="tx1"/>
                </a:solidFill>
                <a:effectLst/>
                <a:latin typeface="DVB-TTYogeshEN" pitchFamily="82" charset="0"/>
                <a:ea typeface="Calibri" pitchFamily="34" charset="0"/>
                <a:cs typeface="Times New Roman" pitchFamily="18" charset="0"/>
              </a:rPr>
              <a:t> मुलांद्वारे कॅाम्पुटरवर खेळ </a:t>
            </a:r>
          </a:p>
          <a:p>
            <a:pPr marL="0" marR="0" lvl="0" indent="0" algn="just" defTabSz="914400" rtl="0" eaLnBrk="0" fontAlgn="base" latinLnBrk="0" hangingPunct="0">
              <a:lnSpc>
                <a:spcPct val="150000"/>
              </a:lnSpc>
              <a:spcBef>
                <a:spcPct val="0"/>
              </a:spcBef>
              <a:spcAft>
                <a:spcPct val="0"/>
              </a:spcAft>
              <a:buClrTx/>
              <a:buSzTx/>
              <a:buFontTx/>
              <a:buNone/>
              <a:tabLst/>
            </a:pPr>
            <a:r>
              <a:rPr kumimoji="0" lang="mr-IN" sz="2400" b="1" i="0" u="none" strike="noStrike" cap="none" normalizeH="0" dirty="0" smtClean="0">
                <a:ln>
                  <a:noFill/>
                </a:ln>
                <a:solidFill>
                  <a:schemeClr val="tx1"/>
                </a:solidFill>
                <a:effectLst/>
                <a:latin typeface="DVB-TTYogeshEN" pitchFamily="82" charset="0"/>
                <a:ea typeface="Calibri" pitchFamily="34" charset="0"/>
                <a:cs typeface="Times New Roman" pitchFamily="18" charset="0"/>
              </a:rPr>
              <a:t>खेळण्यासाठी </a:t>
            </a:r>
            <a:r>
              <a:rPr lang="mr-IN" sz="2400" b="1" dirty="0" smtClean="0">
                <a:latin typeface="DVB-TTYogeshEN" pitchFamily="82" charset="0"/>
                <a:ea typeface="Calibri" pitchFamily="34" charset="0"/>
                <a:cs typeface="Times New Roman" pitchFamily="18" charset="0"/>
              </a:rPr>
              <a:t> </a:t>
            </a:r>
            <a:r>
              <a:rPr kumimoji="0" lang="mr-IN" sz="2400" b="1" i="0" u="none" strike="noStrike" cap="none" normalizeH="0" dirty="0" smtClean="0">
                <a:ln>
                  <a:noFill/>
                </a:ln>
                <a:solidFill>
                  <a:schemeClr val="tx1"/>
                </a:solidFill>
                <a:effectLst/>
                <a:latin typeface="DVB-TTYogeshEN" pitchFamily="82" charset="0"/>
                <a:ea typeface="Calibri" pitchFamily="34" charset="0"/>
                <a:cs typeface="Times New Roman" pitchFamily="18" charset="0"/>
              </a:rPr>
              <a:t>केल्या  </a:t>
            </a:r>
            <a:r>
              <a:rPr kumimoji="0" lang="en-US" sz="2400" b="1" i="0" u="none" strike="noStrike" cap="none" normalizeH="0" baseline="0" dirty="0" smtClean="0">
                <a:ln>
                  <a:noFill/>
                </a:ln>
                <a:solidFill>
                  <a:schemeClr val="tx1"/>
                </a:solidFill>
                <a:effectLst/>
                <a:latin typeface="DVB-TTYogeshEN" pitchFamily="82" charset="0"/>
                <a:ea typeface="Calibri" pitchFamily="34" charset="0"/>
                <a:cs typeface="Times New Roman" pitchFamily="18" charset="0"/>
              </a:rPr>
              <a:t>•ÖÖŸÖÖê. </a:t>
            </a:r>
            <a:r>
              <a:rPr lang="mr-IN" sz="2400" b="1" dirty="0" smtClean="0">
                <a:latin typeface="DVB-TTYogeshEN" pitchFamily="82" charset="0"/>
                <a:ea typeface="Calibri" pitchFamily="34" charset="0"/>
                <a:cs typeface="Times New Roman" pitchFamily="18" charset="0"/>
              </a:rPr>
              <a:t> कॅाम्पुटरवर </a:t>
            </a:r>
            <a:r>
              <a:rPr kumimoji="0" lang="en-US" sz="2400" b="1" i="0" u="none" strike="noStrike" cap="none" normalizeH="0" baseline="0" dirty="0" smtClean="0">
                <a:ln>
                  <a:noFill/>
                </a:ln>
                <a:solidFill>
                  <a:schemeClr val="tx1"/>
                </a:solidFill>
                <a:effectLst/>
                <a:latin typeface="DVB-TTYogeshEN" pitchFamily="82" charset="0"/>
                <a:ea typeface="Calibri" pitchFamily="34" charset="0"/>
                <a:cs typeface="Times New Roman" pitchFamily="18" charset="0"/>
              </a:rPr>
              <a:t>ú ú</a:t>
            </a:r>
            <a:r>
              <a:rPr kumimoji="0" lang="mr-IN" sz="2400" b="1" i="0" u="none" strike="noStrike" cap="none" normalizeH="0" baseline="0" dirty="0" smtClean="0">
                <a:ln>
                  <a:noFill/>
                </a:ln>
                <a:solidFill>
                  <a:schemeClr val="tx1"/>
                </a:solidFill>
                <a:effectLst/>
                <a:latin typeface="DVB-TTYogeshEN" pitchFamily="82" charset="0"/>
                <a:ea typeface="Calibri" pitchFamily="34" charset="0"/>
                <a:cs typeface="Times New Roman" pitchFamily="18" charset="0"/>
              </a:rPr>
              <a:t>की</a:t>
            </a:r>
            <a:r>
              <a:rPr kumimoji="0" lang="en-US" sz="2400" b="1" i="0" u="none" strike="noStrike" cap="none" normalizeH="0" baseline="0" dirty="0" smtClean="0">
                <a:ln>
                  <a:noFill/>
                </a:ln>
                <a:solidFill>
                  <a:schemeClr val="tx1"/>
                </a:solidFill>
                <a:effectLst/>
                <a:latin typeface="DVB-TTYogeshEN" pitchFamily="82" charset="0"/>
                <a:ea typeface="Calibri" pitchFamily="34" charset="0"/>
                <a:cs typeface="Times New Roman" pitchFamily="18" charset="0"/>
              </a:rPr>
              <a:t>-²ÖÖê›Ôü“µÖÖ </a:t>
            </a:r>
            <a:r>
              <a:rPr kumimoji="0" lang="mr-IN" sz="2400" b="1" i="0" u="none" strike="noStrike" cap="none" normalizeH="0" baseline="0" dirty="0" smtClean="0">
                <a:ln>
                  <a:noFill/>
                </a:ln>
                <a:solidFill>
                  <a:schemeClr val="tx1"/>
                </a:solidFill>
                <a:effectLst/>
                <a:latin typeface="DVB-TTYogeshEN" pitchFamily="82" charset="0"/>
                <a:ea typeface="Calibri" pitchFamily="34" charset="0"/>
                <a:cs typeface="Times New Roman" pitchFamily="18" charset="0"/>
              </a:rPr>
              <a:t>मदतीने खेळ खेळता </a:t>
            </a:r>
          </a:p>
          <a:p>
            <a:pPr marL="0" marR="0" lvl="0" indent="0" algn="just" defTabSz="914400" rtl="0" eaLnBrk="0" fontAlgn="base" latinLnBrk="0" hangingPunct="0">
              <a:lnSpc>
                <a:spcPct val="150000"/>
              </a:lnSpc>
              <a:spcBef>
                <a:spcPct val="0"/>
              </a:spcBef>
              <a:spcAft>
                <a:spcPct val="0"/>
              </a:spcAft>
              <a:buClrTx/>
              <a:buSzTx/>
              <a:buFontTx/>
              <a:buNone/>
              <a:tabLst/>
            </a:pPr>
            <a:r>
              <a:rPr kumimoji="0" lang="mr-IN" sz="2400" b="1" i="0" u="none" strike="noStrike" cap="none" normalizeH="0" baseline="0" dirty="0" smtClean="0">
                <a:ln>
                  <a:noFill/>
                </a:ln>
                <a:solidFill>
                  <a:schemeClr val="tx1"/>
                </a:solidFill>
                <a:effectLst/>
                <a:latin typeface="DVB-TTYogeshEN" pitchFamily="82" charset="0"/>
                <a:ea typeface="Calibri" pitchFamily="34" charset="0"/>
                <a:cs typeface="Times New Roman" pitchFamily="18" charset="0"/>
              </a:rPr>
              <a:t>येतात </a:t>
            </a:r>
            <a:r>
              <a:rPr kumimoji="0" lang="en-US" sz="2400" b="1" i="0" u="none" strike="noStrike" cap="none" normalizeH="0" baseline="0" dirty="0" smtClean="0">
                <a:ln>
                  <a:noFill/>
                </a:ln>
                <a:solidFill>
                  <a:schemeClr val="tx1"/>
                </a:solidFill>
                <a:effectLst/>
                <a:latin typeface="DVB-TTYogeshEN" pitchFamily="82" charset="0"/>
                <a:ea typeface="Calibri" pitchFamily="34" charset="0"/>
                <a:cs typeface="Times New Roman" pitchFamily="18" charset="0"/>
              </a:rPr>
              <a:t> ¯</a:t>
            </a:r>
            <a:r>
              <a:rPr kumimoji="0" lang="en-US" sz="2400" b="1" i="0" u="none" strike="noStrike" cap="none" normalizeH="0" baseline="0" dirty="0" err="1" smtClean="0">
                <a:ln>
                  <a:noFill/>
                </a:ln>
                <a:solidFill>
                  <a:schemeClr val="tx1"/>
                </a:solidFill>
                <a:effectLst/>
                <a:latin typeface="DVB-TTYogeshEN" pitchFamily="82" charset="0"/>
                <a:ea typeface="Calibri" pitchFamily="34" charset="0"/>
                <a:cs typeface="Times New Roman" pitchFamily="18" charset="0"/>
              </a:rPr>
              <a:t>Ö¸ÓüŸÖã</a:t>
            </a:r>
            <a:r>
              <a:rPr kumimoji="0" lang="en-US" sz="2400" b="1" i="0" u="none" strike="noStrike" cap="none" normalizeH="0" baseline="0" dirty="0" smtClean="0">
                <a:ln>
                  <a:noFill/>
                </a:ln>
                <a:solidFill>
                  <a:schemeClr val="tx1"/>
                </a:solidFill>
                <a:effectLst/>
                <a:latin typeface="DVB-TTYogeshEN" pitchFamily="82" charset="0"/>
                <a:ea typeface="Calibri" pitchFamily="34" charset="0"/>
                <a:cs typeface="Times New Roman" pitchFamily="18" charset="0"/>
              </a:rPr>
              <a:t> </a:t>
            </a:r>
            <a:r>
              <a:rPr kumimoji="0" lang="mr-IN" sz="2400" b="1" i="0" u="none" strike="noStrike" cap="none" normalizeH="0" baseline="0" dirty="0" smtClean="0">
                <a:ln>
                  <a:noFill/>
                </a:ln>
                <a:solidFill>
                  <a:schemeClr val="tx1"/>
                </a:solidFill>
                <a:effectLst/>
                <a:latin typeface="DVB-TTYogeshEN" pitchFamily="82" charset="0"/>
                <a:ea typeface="Calibri" pitchFamily="34" charset="0"/>
                <a:cs typeface="Times New Roman" pitchFamily="18" charset="0"/>
              </a:rPr>
              <a:t> काही </a:t>
            </a:r>
            <a:r>
              <a:rPr kumimoji="0" lang="mr-IN" sz="2400" b="1" i="0" u="none" strike="noStrike" cap="none" normalizeH="0" dirty="0" smtClean="0">
                <a:ln>
                  <a:noFill/>
                </a:ln>
                <a:solidFill>
                  <a:schemeClr val="tx1"/>
                </a:solidFill>
                <a:effectLst/>
                <a:latin typeface="DVB-TTYogeshEN" pitchFamily="82" charset="0"/>
                <a:ea typeface="Calibri" pitchFamily="34" charset="0"/>
                <a:cs typeface="Times New Roman" pitchFamily="18" charset="0"/>
              </a:rPr>
              <a:t>खेळ तेज </a:t>
            </a:r>
            <a:r>
              <a:rPr kumimoji="0" lang="en-US" sz="2400" b="1" i="0" u="none" strike="noStrike" cap="none" normalizeH="0" baseline="0" dirty="0" smtClean="0">
                <a:ln>
                  <a:noFill/>
                </a:ln>
                <a:solidFill>
                  <a:schemeClr val="tx1"/>
                </a:solidFill>
                <a:effectLst/>
                <a:latin typeface="DVB-TTYogeshEN" pitchFamily="82" charset="0"/>
                <a:ea typeface="Calibri" pitchFamily="34" charset="0"/>
                <a:cs typeface="Times New Roman" pitchFamily="18" charset="0"/>
              </a:rPr>
              <a:t></a:t>
            </a:r>
            <a:r>
              <a:rPr kumimoji="0" lang="mr-IN" sz="2400" b="1" i="0" u="none" strike="noStrike" cap="none" normalizeH="0" baseline="0" dirty="0" smtClean="0">
                <a:ln>
                  <a:noFill/>
                </a:ln>
                <a:solidFill>
                  <a:schemeClr val="tx1"/>
                </a:solidFill>
                <a:effectLst/>
                <a:latin typeface="DVB-TTYogeshEN" pitchFamily="82" charset="0"/>
                <a:ea typeface="Calibri" pitchFamily="34" charset="0"/>
                <a:cs typeface="Times New Roman" pitchFamily="18" charset="0"/>
              </a:rPr>
              <a:t> गतीने खेळण्यासाठी</a:t>
            </a:r>
            <a:r>
              <a:rPr kumimoji="0" lang="mr-IN" sz="2400" b="1" i="0" u="none" strike="noStrike" cap="none" normalizeH="0" dirty="0" smtClean="0">
                <a:ln>
                  <a:noFill/>
                </a:ln>
                <a:solidFill>
                  <a:schemeClr val="tx1"/>
                </a:solidFill>
                <a:effectLst/>
                <a:latin typeface="DVB-TTYogeshEN" pitchFamily="82" charset="0"/>
                <a:ea typeface="Calibri" pitchFamily="34" charset="0"/>
                <a:cs typeface="Times New Roman" pitchFamily="18" charset="0"/>
              </a:rPr>
              <a:t> </a:t>
            </a:r>
            <a:r>
              <a:rPr kumimoji="0" lang="mr-IN" sz="2400" b="1" i="0" u="none" strike="noStrike" cap="none" normalizeH="0" baseline="0" dirty="0" smtClean="0">
                <a:ln>
                  <a:noFill/>
                </a:ln>
                <a:solidFill>
                  <a:schemeClr val="tx1"/>
                </a:solidFill>
                <a:effectLst/>
                <a:latin typeface="DVB-TTYogeshEN" pitchFamily="82" charset="0"/>
                <a:ea typeface="Calibri" pitchFamily="34" charset="0"/>
                <a:cs typeface="Times New Roman" pitchFamily="18" charset="0"/>
              </a:rPr>
              <a:t>या </a:t>
            </a:r>
            <a:r>
              <a:rPr kumimoji="0" lang="en-US" sz="2400" b="1" i="0" u="none" strike="noStrike" cap="none" normalizeH="0" baseline="0" dirty="0" smtClean="0">
                <a:ln>
                  <a:noFill/>
                </a:ln>
                <a:solidFill>
                  <a:schemeClr val="tx1"/>
                </a:solidFill>
                <a:effectLst/>
                <a:latin typeface="DVB-TTYogeshEN" pitchFamily="82" charset="0"/>
                <a:ea typeface="Calibri" pitchFamily="34" charset="0"/>
                <a:cs typeface="Times New Roman" pitchFamily="18" charset="0"/>
              </a:rPr>
              <a:t> •</a:t>
            </a:r>
            <a:r>
              <a:rPr kumimoji="0" lang="en-US" sz="2400" b="1" i="0" u="none" strike="noStrike" cap="none" normalizeH="0" baseline="0" dirty="0" err="1" smtClean="0">
                <a:ln>
                  <a:noFill/>
                </a:ln>
                <a:solidFill>
                  <a:schemeClr val="tx1"/>
                </a:solidFill>
                <a:effectLst/>
                <a:latin typeface="DVB-TTYogeshEN" pitchFamily="82" charset="0"/>
                <a:ea typeface="Calibri" pitchFamily="34" charset="0"/>
                <a:cs typeface="Times New Roman" pitchFamily="18" charset="0"/>
              </a:rPr>
              <a:t>ÖÖòµÖÛÃ™ü</a:t>
            </a:r>
            <a:r>
              <a:rPr kumimoji="0" lang="mr-IN" sz="2400" b="1" i="0" u="none" strike="noStrike" cap="none" normalizeH="0" baseline="0" dirty="0" smtClean="0">
                <a:ln>
                  <a:noFill/>
                </a:ln>
                <a:solidFill>
                  <a:schemeClr val="tx1"/>
                </a:solidFill>
                <a:effectLst/>
                <a:latin typeface="DVB-TTYogeshEN" pitchFamily="82" charset="0"/>
                <a:ea typeface="Calibri" pitchFamily="34" charset="0"/>
                <a:cs typeface="Times New Roman" pitchFamily="18" charset="0"/>
              </a:rPr>
              <a:t>क </a:t>
            </a:r>
            <a:r>
              <a:rPr kumimoji="0" lang="en-US" sz="2400" b="1" i="0" u="none" strike="noStrike" cap="none" normalizeH="0" baseline="0" dirty="0" smtClean="0">
                <a:ln>
                  <a:noFill/>
                </a:ln>
                <a:solidFill>
                  <a:schemeClr val="tx1"/>
                </a:solidFill>
                <a:effectLst/>
                <a:latin typeface="DVB-TTYogeshEN" pitchFamily="82" charset="0"/>
                <a:ea typeface="Calibri" pitchFamily="34" charset="0"/>
                <a:cs typeface="Times New Roman" pitchFamily="18" charset="0"/>
              </a:rPr>
              <a:t>ú“ÖÖ </a:t>
            </a:r>
            <a:r>
              <a:rPr kumimoji="0" lang="mr-IN" sz="2400" b="1" i="0" u="none" strike="noStrike" cap="none" normalizeH="0" baseline="0" dirty="0" smtClean="0">
                <a:ln>
                  <a:noFill/>
                </a:ln>
                <a:solidFill>
                  <a:schemeClr val="tx1"/>
                </a:solidFill>
                <a:effectLst/>
                <a:latin typeface="DVB-TTYogeshEN" pitchFamily="82" charset="0"/>
                <a:ea typeface="Calibri" pitchFamily="34" charset="0"/>
                <a:cs typeface="Times New Roman" pitchFamily="18" charset="0"/>
              </a:rPr>
              <a:t>उपयोग </a:t>
            </a:r>
            <a:r>
              <a:rPr kumimoji="0" lang="en-US" sz="2400" b="1" i="0" u="none" strike="noStrike" cap="none" normalizeH="0" baseline="0" dirty="0" smtClean="0">
                <a:ln>
                  <a:noFill/>
                </a:ln>
                <a:solidFill>
                  <a:schemeClr val="tx1"/>
                </a:solidFill>
                <a:effectLst/>
                <a:latin typeface="DVB-TTYogeshEN" pitchFamily="82" charset="0"/>
                <a:ea typeface="Calibri" pitchFamily="34" charset="0"/>
                <a:cs typeface="Times New Roman" pitchFamily="18" charset="0"/>
              </a:rPr>
              <a:t> </a:t>
            </a:r>
            <a:endParaRPr kumimoji="0" lang="mr-IN" sz="2400" b="1" i="0" u="none" strike="noStrike" cap="none" normalizeH="0" baseline="0" dirty="0" smtClean="0">
              <a:ln>
                <a:noFill/>
              </a:ln>
              <a:solidFill>
                <a:schemeClr val="tx1"/>
              </a:solidFill>
              <a:effectLst/>
              <a:latin typeface="DVB-TTYogeshEN" pitchFamily="82" charset="0"/>
              <a:ea typeface="Calibri" pitchFamily="34" charset="0"/>
              <a:cs typeface="Times New Roman" pitchFamily="18" charset="0"/>
            </a:endParaRPr>
          </a:p>
          <a:p>
            <a:pPr marL="0" marR="0" lvl="0" indent="0" algn="just" defTabSz="914400" rtl="0" eaLnBrk="0" fontAlgn="base" latinLnBrk="0" hangingPunct="0">
              <a:lnSpc>
                <a:spcPct val="15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DVB-TTYogeshEN" pitchFamily="82" charset="0"/>
                <a:ea typeface="Calibri" pitchFamily="34" charset="0"/>
                <a:cs typeface="Times New Roman" pitchFamily="18" charset="0"/>
              </a:rPr>
              <a:t></a:t>
            </a:r>
            <a:r>
              <a:rPr lang="mr-IN" sz="2400" b="1" dirty="0" smtClean="0">
                <a:latin typeface="DVB-TTYogeshEN" pitchFamily="82" charset="0"/>
                <a:ea typeface="Calibri" pitchFamily="34" charset="0"/>
                <a:cs typeface="Times New Roman" pitchFamily="18" charset="0"/>
              </a:rPr>
              <a:t> केल्या </a:t>
            </a:r>
            <a:r>
              <a:rPr kumimoji="0" lang="en-US" sz="2400" b="1" i="0" u="none" strike="noStrike" cap="none" normalizeH="0" baseline="0" dirty="0" smtClean="0">
                <a:ln>
                  <a:noFill/>
                </a:ln>
                <a:solidFill>
                  <a:schemeClr val="tx1"/>
                </a:solidFill>
                <a:effectLst/>
                <a:latin typeface="DVB-TTYogeshEN" pitchFamily="82" charset="0"/>
                <a:ea typeface="Calibri" pitchFamily="34" charset="0"/>
                <a:cs typeface="Times New Roman" pitchFamily="18" charset="0"/>
              </a:rPr>
              <a:t> •ÖÖŸÖÖê.</a:t>
            </a:r>
            <a:endParaRPr kumimoji="0" lang="en-US" sz="2400" b="1"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1000" y="685800"/>
            <a:ext cx="8229600" cy="5943600"/>
          </a:xfrm>
        </p:spPr>
        <p:txBody>
          <a:bodyPr>
            <a:normAutofit fontScale="47500" lnSpcReduction="20000"/>
          </a:bodyPr>
          <a:lstStyle/>
          <a:p>
            <a:pPr lvl="0" algn="just" fontAlgn="base">
              <a:lnSpc>
                <a:spcPct val="150000"/>
              </a:lnSpc>
              <a:spcBef>
                <a:spcPct val="0"/>
              </a:spcBef>
              <a:spcAft>
                <a:spcPct val="0"/>
              </a:spcAft>
            </a:pPr>
            <a:r>
              <a:rPr lang="mr-IN" sz="3600" b="1" dirty="0" smtClean="0">
                <a:latin typeface="DVB-TTYogeshEN" pitchFamily="82" charset="0"/>
                <a:cs typeface="Arial" pitchFamily="34" charset="0"/>
              </a:rPr>
              <a:t>हा लाईट पेन एक पेन्सिल च्या आकाराचा इलेक्ट्रानिक पेंट ब्रश आहे. </a:t>
            </a:r>
          </a:p>
          <a:p>
            <a:pPr lvl="0" algn="just" fontAlgn="base">
              <a:lnSpc>
                <a:spcPct val="150000"/>
              </a:lnSpc>
              <a:spcBef>
                <a:spcPct val="0"/>
              </a:spcBef>
              <a:spcAft>
                <a:spcPct val="0"/>
              </a:spcAft>
              <a:buNone/>
            </a:pPr>
            <a:r>
              <a:rPr lang="mr-IN" sz="3600" b="1" dirty="0" smtClean="0">
                <a:latin typeface="DVB-TTYogeshEN" pitchFamily="82" charset="0"/>
                <a:cs typeface="Arial" pitchFamily="34" charset="0"/>
              </a:rPr>
              <a:t>ह्या  </a:t>
            </a:r>
            <a:r>
              <a:rPr lang="mr-IN" sz="3600" b="1" dirty="0" smtClean="0">
                <a:latin typeface="DVB-TTYogeshEN" pitchFamily="82" charset="0"/>
                <a:cs typeface="Arial" pitchFamily="34" charset="0"/>
              </a:rPr>
              <a:t>पेन्सिल </a:t>
            </a:r>
            <a:r>
              <a:rPr lang="mr-IN" sz="3600" b="1" dirty="0" smtClean="0">
                <a:latin typeface="DVB-TTYogeshEN" pitchFamily="82" charset="0"/>
                <a:cs typeface="Arial" pitchFamily="34" charset="0"/>
              </a:rPr>
              <a:t>च्या आकाराचा उपयोग  संगणकाच्या स्क्रीन वर </a:t>
            </a:r>
            <a:r>
              <a:rPr lang="mr-IN" sz="3600" dirty="0" smtClean="0">
                <a:latin typeface="Arial" pitchFamily="34" charset="0"/>
                <a:cs typeface="Arial" pitchFamily="34" charset="0"/>
              </a:rPr>
              <a:t>आब्जेक्ट </a:t>
            </a:r>
            <a:r>
              <a:rPr lang="mr-IN" sz="3600" b="1" dirty="0" smtClean="0">
                <a:latin typeface="DVB-TTYogeshEN" pitchFamily="82" charset="0"/>
                <a:cs typeface="Arial" pitchFamily="34" charset="0"/>
              </a:rPr>
              <a:t>दाखविण्यासाठी, रेखाटण्यासाठी  किंवा रंगविण्यासाठी  होतो           लाईट </a:t>
            </a:r>
            <a:r>
              <a:rPr lang="mr-IN" sz="3600" b="1" dirty="0" smtClean="0">
                <a:latin typeface="DVB-TTYogeshEN" pitchFamily="82" charset="0"/>
                <a:cs typeface="Arial" pitchFamily="34" charset="0"/>
              </a:rPr>
              <a:t>पेन चा </a:t>
            </a:r>
            <a:r>
              <a:rPr lang="mr-IN" sz="3600" b="1" dirty="0" smtClean="0">
                <a:latin typeface="DVB-TTYogeshEN" pitchFamily="82" charset="0"/>
                <a:cs typeface="Arial" pitchFamily="34" charset="0"/>
              </a:rPr>
              <a:t>उपयोग काम्प्यूटर </a:t>
            </a:r>
            <a:r>
              <a:rPr lang="mr-IN" sz="3600" b="1" dirty="0" smtClean="0">
                <a:latin typeface="DVB-TTYogeshEN" pitchFamily="82" charset="0"/>
                <a:ea typeface="Calibri" pitchFamily="34" charset="0"/>
                <a:cs typeface="Times New Roman" pitchFamily="18" charset="0"/>
              </a:rPr>
              <a:t>  </a:t>
            </a:r>
            <a:r>
              <a:rPr lang="mr-IN" sz="3600" b="1" dirty="0" smtClean="0">
                <a:latin typeface="DVB-TTYogeshEN" pitchFamily="82" charset="0"/>
                <a:ea typeface="Calibri" pitchFamily="34" charset="0"/>
                <a:cs typeface="Times New Roman" pitchFamily="18" charset="0"/>
              </a:rPr>
              <a:t>स्क्रीन वर एखादा चित्र </a:t>
            </a:r>
            <a:r>
              <a:rPr lang="mr-IN" sz="3600" b="1" dirty="0" smtClean="0">
                <a:latin typeface="DVB-TTYogeshEN" pitchFamily="82" charset="0"/>
                <a:ea typeface="Calibri" pitchFamily="34" charset="0"/>
                <a:cs typeface="Times New Roman" pitchFamily="18" charset="0"/>
              </a:rPr>
              <a:t>किंवा </a:t>
            </a:r>
            <a:r>
              <a:rPr lang="mr-IN" sz="3600" b="1" dirty="0" smtClean="0">
                <a:latin typeface="DVB-TTYogeshEN" pitchFamily="82" charset="0"/>
                <a:ea typeface="Calibri" pitchFamily="34" charset="0"/>
                <a:cs typeface="Times New Roman" pitchFamily="18" charset="0"/>
              </a:rPr>
              <a:t>ग्राफिक्स </a:t>
            </a:r>
            <a:r>
              <a:rPr lang="mr-IN" sz="3600" dirty="0" smtClean="0">
                <a:latin typeface="Arial" pitchFamily="34" charset="0"/>
                <a:cs typeface="Arial" pitchFamily="34" charset="0"/>
              </a:rPr>
              <a:t>बनविण्यासाठी केल्या जातो. </a:t>
            </a:r>
            <a:r>
              <a:rPr lang="mr-IN" sz="3600" dirty="0" smtClean="0">
                <a:latin typeface="Arial" pitchFamily="34" charset="0"/>
                <a:cs typeface="Arial" pitchFamily="34" charset="0"/>
              </a:rPr>
              <a:t> वापरकर्त्याला  एका विशेष सी. आर. टी. </a:t>
            </a:r>
            <a:r>
              <a:rPr lang="en-US" sz="3600" dirty="0" smtClean="0">
                <a:latin typeface="Arial" pitchFamily="34" charset="0"/>
                <a:cs typeface="Arial" pitchFamily="34" charset="0"/>
              </a:rPr>
              <a:t>(CRT) </a:t>
            </a:r>
            <a:r>
              <a:rPr lang="mr-IN" sz="3600" dirty="0" smtClean="0">
                <a:latin typeface="Arial" pitchFamily="34" charset="0"/>
                <a:cs typeface="Arial" pitchFamily="34" charset="0"/>
              </a:rPr>
              <a:t> स्क्रीन वर  सहजपणे पेन ठेवून आणि स्क्रीन ला कागद समजून चित्र काढता येते.</a:t>
            </a:r>
          </a:p>
          <a:p>
            <a:pPr lvl="0" algn="just" fontAlgn="base">
              <a:lnSpc>
                <a:spcPct val="150000"/>
              </a:lnSpc>
              <a:spcBef>
                <a:spcPct val="0"/>
              </a:spcBef>
              <a:spcAft>
                <a:spcPct val="0"/>
              </a:spcAft>
              <a:buNone/>
            </a:pPr>
            <a:endParaRPr lang="mr-IN" sz="3600" dirty="0" smtClean="0">
              <a:latin typeface="Arial" pitchFamily="34" charset="0"/>
              <a:cs typeface="Arial" pitchFamily="34" charset="0"/>
            </a:endParaRPr>
          </a:p>
          <a:p>
            <a:pPr lvl="0" algn="just" fontAlgn="base">
              <a:lnSpc>
                <a:spcPct val="150000"/>
              </a:lnSpc>
              <a:spcBef>
                <a:spcPct val="0"/>
              </a:spcBef>
              <a:spcAft>
                <a:spcPct val="0"/>
              </a:spcAft>
              <a:buNone/>
            </a:pPr>
            <a:endParaRPr lang="mr-IN" sz="1400" dirty="0" smtClean="0">
              <a:latin typeface="Arial" pitchFamily="34" charset="0"/>
              <a:cs typeface="Arial" pitchFamily="34" charset="0"/>
            </a:endParaRPr>
          </a:p>
          <a:p>
            <a:pPr lvl="0" algn="just" fontAlgn="base">
              <a:lnSpc>
                <a:spcPct val="150000"/>
              </a:lnSpc>
              <a:spcBef>
                <a:spcPct val="0"/>
              </a:spcBef>
              <a:spcAft>
                <a:spcPct val="0"/>
              </a:spcAft>
              <a:buNone/>
            </a:pPr>
            <a:endParaRPr lang="mr-IN" sz="1400" dirty="0" smtClean="0">
              <a:latin typeface="Arial" pitchFamily="34" charset="0"/>
              <a:cs typeface="Arial" pitchFamily="34" charset="0"/>
            </a:endParaRPr>
          </a:p>
          <a:p>
            <a:pPr lvl="0" algn="just" fontAlgn="base">
              <a:lnSpc>
                <a:spcPct val="150000"/>
              </a:lnSpc>
              <a:spcBef>
                <a:spcPct val="0"/>
              </a:spcBef>
              <a:spcAft>
                <a:spcPct val="0"/>
              </a:spcAft>
              <a:buNone/>
            </a:pPr>
            <a:endParaRPr lang="mr-IN" sz="1400" dirty="0" smtClean="0">
              <a:latin typeface="Arial" pitchFamily="34" charset="0"/>
              <a:cs typeface="Arial" pitchFamily="34" charset="0"/>
            </a:endParaRPr>
          </a:p>
          <a:p>
            <a:pPr lvl="0" algn="just" fontAlgn="base">
              <a:lnSpc>
                <a:spcPct val="150000"/>
              </a:lnSpc>
              <a:spcBef>
                <a:spcPct val="0"/>
              </a:spcBef>
              <a:spcAft>
                <a:spcPct val="0"/>
              </a:spcAft>
              <a:buNone/>
            </a:pPr>
            <a:endParaRPr lang="mr-IN" sz="1400" dirty="0" smtClean="0">
              <a:latin typeface="Arial" pitchFamily="34" charset="0"/>
              <a:cs typeface="Arial" pitchFamily="34" charset="0"/>
            </a:endParaRPr>
          </a:p>
          <a:p>
            <a:pPr lvl="0" algn="just" fontAlgn="base">
              <a:lnSpc>
                <a:spcPct val="150000"/>
              </a:lnSpc>
              <a:spcBef>
                <a:spcPct val="0"/>
              </a:spcBef>
              <a:spcAft>
                <a:spcPct val="0"/>
              </a:spcAft>
              <a:buNone/>
            </a:pPr>
            <a:endParaRPr lang="mr-IN" sz="1400" dirty="0" smtClean="0">
              <a:latin typeface="Arial" pitchFamily="34" charset="0"/>
              <a:cs typeface="Arial" pitchFamily="34" charset="0"/>
            </a:endParaRPr>
          </a:p>
          <a:p>
            <a:pPr lvl="0" algn="just" fontAlgn="base">
              <a:lnSpc>
                <a:spcPct val="150000"/>
              </a:lnSpc>
              <a:spcBef>
                <a:spcPct val="0"/>
              </a:spcBef>
              <a:spcAft>
                <a:spcPct val="0"/>
              </a:spcAft>
              <a:buNone/>
            </a:pPr>
            <a:endParaRPr lang="mr-IN" sz="1400" dirty="0" smtClean="0">
              <a:latin typeface="Arial" pitchFamily="34" charset="0"/>
              <a:cs typeface="Arial" pitchFamily="34" charset="0"/>
            </a:endParaRPr>
          </a:p>
          <a:p>
            <a:pPr lvl="0" algn="just" fontAlgn="base">
              <a:lnSpc>
                <a:spcPct val="150000"/>
              </a:lnSpc>
              <a:spcBef>
                <a:spcPct val="0"/>
              </a:spcBef>
              <a:spcAft>
                <a:spcPct val="0"/>
              </a:spcAft>
              <a:buNone/>
            </a:pPr>
            <a:endParaRPr lang="mr-IN" sz="1400" dirty="0" smtClean="0">
              <a:latin typeface="Arial" pitchFamily="34" charset="0"/>
              <a:cs typeface="Arial" pitchFamily="34" charset="0"/>
            </a:endParaRPr>
          </a:p>
          <a:p>
            <a:pPr lvl="0" algn="just" fontAlgn="base">
              <a:lnSpc>
                <a:spcPct val="150000"/>
              </a:lnSpc>
              <a:spcBef>
                <a:spcPct val="0"/>
              </a:spcBef>
              <a:spcAft>
                <a:spcPct val="0"/>
              </a:spcAft>
              <a:buNone/>
            </a:pPr>
            <a:endParaRPr lang="mr-IN" sz="1400" dirty="0" smtClean="0">
              <a:latin typeface="Arial" pitchFamily="34" charset="0"/>
              <a:cs typeface="Arial" pitchFamily="34" charset="0"/>
            </a:endParaRPr>
          </a:p>
          <a:p>
            <a:pPr lvl="0" algn="just" fontAlgn="base">
              <a:lnSpc>
                <a:spcPct val="150000"/>
              </a:lnSpc>
              <a:spcBef>
                <a:spcPct val="0"/>
              </a:spcBef>
              <a:spcAft>
                <a:spcPct val="0"/>
              </a:spcAft>
              <a:buNone/>
            </a:pPr>
            <a:endParaRPr lang="mr-IN" sz="1400" dirty="0" smtClean="0">
              <a:latin typeface="Arial" pitchFamily="34" charset="0"/>
              <a:cs typeface="Arial" pitchFamily="34" charset="0"/>
            </a:endParaRPr>
          </a:p>
          <a:p>
            <a:pPr lvl="0" algn="just" fontAlgn="base">
              <a:lnSpc>
                <a:spcPct val="150000"/>
              </a:lnSpc>
              <a:spcBef>
                <a:spcPct val="0"/>
              </a:spcBef>
              <a:spcAft>
                <a:spcPct val="0"/>
              </a:spcAft>
              <a:buNone/>
            </a:pPr>
            <a:endParaRPr lang="mr-IN" sz="1400" dirty="0" smtClean="0">
              <a:latin typeface="Arial" pitchFamily="34" charset="0"/>
              <a:cs typeface="Arial" pitchFamily="34" charset="0"/>
            </a:endParaRPr>
          </a:p>
          <a:p>
            <a:pPr lvl="0" algn="just" fontAlgn="base">
              <a:lnSpc>
                <a:spcPct val="150000"/>
              </a:lnSpc>
              <a:spcBef>
                <a:spcPct val="0"/>
              </a:spcBef>
              <a:spcAft>
                <a:spcPct val="0"/>
              </a:spcAft>
              <a:buNone/>
            </a:pPr>
            <a:endParaRPr lang="mr-IN" sz="1400" dirty="0" smtClean="0">
              <a:latin typeface="Arial" pitchFamily="34" charset="0"/>
              <a:cs typeface="Arial" pitchFamily="34" charset="0"/>
            </a:endParaRPr>
          </a:p>
          <a:p>
            <a:pPr lvl="0" algn="just" fontAlgn="base">
              <a:lnSpc>
                <a:spcPct val="150000"/>
              </a:lnSpc>
              <a:spcBef>
                <a:spcPct val="0"/>
              </a:spcBef>
              <a:spcAft>
                <a:spcPct val="0"/>
              </a:spcAft>
              <a:buNone/>
            </a:pPr>
            <a:endParaRPr lang="mr-IN" sz="1400" dirty="0" smtClean="0">
              <a:latin typeface="Arial" pitchFamily="34" charset="0"/>
              <a:cs typeface="Arial" pitchFamily="34" charset="0"/>
            </a:endParaRPr>
          </a:p>
          <a:p>
            <a:pPr lvl="0" algn="just" fontAlgn="base">
              <a:lnSpc>
                <a:spcPct val="150000"/>
              </a:lnSpc>
              <a:spcBef>
                <a:spcPct val="0"/>
              </a:spcBef>
              <a:spcAft>
                <a:spcPct val="0"/>
              </a:spcAft>
              <a:buNone/>
            </a:pPr>
            <a:endParaRPr lang="mr-IN" sz="1400" dirty="0" smtClean="0">
              <a:latin typeface="Arial" pitchFamily="34" charset="0"/>
              <a:cs typeface="Arial" pitchFamily="34" charset="0"/>
            </a:endParaRPr>
          </a:p>
          <a:p>
            <a:pPr lvl="0" algn="just" fontAlgn="base">
              <a:lnSpc>
                <a:spcPct val="150000"/>
              </a:lnSpc>
              <a:spcBef>
                <a:spcPct val="0"/>
              </a:spcBef>
              <a:spcAft>
                <a:spcPct val="0"/>
              </a:spcAft>
              <a:buNone/>
            </a:pPr>
            <a:endParaRPr lang="mr-IN" sz="1400" dirty="0" smtClean="0">
              <a:latin typeface="Arial" pitchFamily="34" charset="0"/>
              <a:cs typeface="Arial" pitchFamily="34" charset="0"/>
            </a:endParaRPr>
          </a:p>
          <a:p>
            <a:pPr lvl="0" algn="just" fontAlgn="base">
              <a:lnSpc>
                <a:spcPct val="150000"/>
              </a:lnSpc>
              <a:spcBef>
                <a:spcPct val="0"/>
              </a:spcBef>
              <a:spcAft>
                <a:spcPct val="0"/>
              </a:spcAft>
              <a:buNone/>
            </a:pPr>
            <a:endParaRPr lang="mr-IN" sz="1400" dirty="0" smtClean="0">
              <a:latin typeface="Arial" pitchFamily="34" charset="0"/>
              <a:cs typeface="Arial" pitchFamily="34" charset="0"/>
            </a:endParaRPr>
          </a:p>
          <a:p>
            <a:pPr lvl="0" algn="just" fontAlgn="base">
              <a:lnSpc>
                <a:spcPct val="150000"/>
              </a:lnSpc>
              <a:spcBef>
                <a:spcPct val="0"/>
              </a:spcBef>
              <a:spcAft>
                <a:spcPct val="0"/>
              </a:spcAft>
              <a:buNone/>
            </a:pPr>
            <a:endParaRPr lang="mr-IN" sz="1400" dirty="0" smtClean="0">
              <a:latin typeface="Arial" pitchFamily="34" charset="0"/>
              <a:cs typeface="Arial" pitchFamily="34" charset="0"/>
            </a:endParaRPr>
          </a:p>
          <a:p>
            <a:pPr lvl="0" algn="just" fontAlgn="base">
              <a:lnSpc>
                <a:spcPct val="150000"/>
              </a:lnSpc>
              <a:spcBef>
                <a:spcPct val="0"/>
              </a:spcBef>
              <a:spcAft>
                <a:spcPct val="0"/>
              </a:spcAft>
              <a:buNone/>
            </a:pPr>
            <a:endParaRPr lang="mr-IN" sz="1400" dirty="0" smtClean="0">
              <a:latin typeface="Arial" pitchFamily="34" charset="0"/>
              <a:cs typeface="Arial" pitchFamily="34" charset="0"/>
            </a:endParaRPr>
          </a:p>
          <a:p>
            <a:pPr lvl="0" algn="just" fontAlgn="base">
              <a:lnSpc>
                <a:spcPct val="150000"/>
              </a:lnSpc>
              <a:spcBef>
                <a:spcPct val="0"/>
              </a:spcBef>
              <a:spcAft>
                <a:spcPct val="0"/>
              </a:spcAft>
              <a:buNone/>
            </a:pPr>
            <a:endParaRPr lang="mr-IN" sz="1400" dirty="0" smtClean="0">
              <a:latin typeface="Arial" pitchFamily="34" charset="0"/>
              <a:cs typeface="Arial" pitchFamily="34" charset="0"/>
            </a:endParaRPr>
          </a:p>
          <a:p>
            <a:pPr lvl="0" algn="just" fontAlgn="base">
              <a:lnSpc>
                <a:spcPct val="150000"/>
              </a:lnSpc>
              <a:spcBef>
                <a:spcPct val="0"/>
              </a:spcBef>
              <a:spcAft>
                <a:spcPct val="0"/>
              </a:spcAft>
              <a:buNone/>
            </a:pPr>
            <a:endParaRPr lang="mr-IN" sz="1400" dirty="0" smtClean="0">
              <a:latin typeface="Arial" pitchFamily="34" charset="0"/>
              <a:cs typeface="Arial" pitchFamily="34" charset="0"/>
            </a:endParaRPr>
          </a:p>
          <a:p>
            <a:pPr lvl="0" algn="just" fontAlgn="base">
              <a:lnSpc>
                <a:spcPct val="150000"/>
              </a:lnSpc>
              <a:spcBef>
                <a:spcPct val="0"/>
              </a:spcBef>
              <a:spcAft>
                <a:spcPct val="0"/>
              </a:spcAft>
              <a:buNone/>
            </a:pPr>
            <a:endParaRPr lang="mr-IN" sz="1400" dirty="0" smtClean="0">
              <a:latin typeface="Arial" pitchFamily="34" charset="0"/>
              <a:cs typeface="Arial" pitchFamily="34" charset="0"/>
            </a:endParaRPr>
          </a:p>
          <a:p>
            <a:pPr lvl="0" algn="just" fontAlgn="base">
              <a:lnSpc>
                <a:spcPct val="150000"/>
              </a:lnSpc>
              <a:spcBef>
                <a:spcPct val="0"/>
              </a:spcBef>
              <a:spcAft>
                <a:spcPct val="0"/>
              </a:spcAft>
              <a:buNone/>
            </a:pPr>
            <a:endParaRPr lang="mr-IN" sz="1400" dirty="0" smtClean="0">
              <a:latin typeface="Arial" pitchFamily="34" charset="0"/>
              <a:cs typeface="Arial" pitchFamily="34" charset="0"/>
            </a:endParaRPr>
          </a:p>
          <a:p>
            <a:pPr lvl="0" algn="just" fontAlgn="base">
              <a:lnSpc>
                <a:spcPct val="150000"/>
              </a:lnSpc>
              <a:spcBef>
                <a:spcPct val="0"/>
              </a:spcBef>
              <a:spcAft>
                <a:spcPct val="0"/>
              </a:spcAft>
              <a:buNone/>
            </a:pPr>
            <a:r>
              <a:rPr lang="mr-IN" sz="3600" dirty="0" smtClean="0">
                <a:latin typeface="Arial" pitchFamily="34" charset="0"/>
                <a:cs typeface="Arial" pitchFamily="34" charset="0"/>
              </a:rPr>
              <a:t>                                                    आकृती: लाईट पेन </a:t>
            </a:r>
          </a:p>
          <a:p>
            <a:pPr lvl="0" algn="just" fontAlgn="base">
              <a:lnSpc>
                <a:spcPct val="150000"/>
              </a:lnSpc>
              <a:spcBef>
                <a:spcPct val="0"/>
              </a:spcBef>
              <a:spcAft>
                <a:spcPct val="0"/>
              </a:spcAft>
              <a:buNone/>
            </a:pPr>
            <a:r>
              <a:rPr lang="mr-IN" sz="1400" dirty="0" smtClean="0">
                <a:latin typeface="Arial" pitchFamily="34" charset="0"/>
                <a:cs typeface="Arial" pitchFamily="34" charset="0"/>
              </a:rPr>
              <a:t> </a:t>
            </a:r>
            <a:r>
              <a:rPr lang="mr-IN" sz="1400" dirty="0" smtClean="0">
                <a:latin typeface="Arial" pitchFamily="34" charset="0"/>
                <a:cs typeface="Arial" pitchFamily="34" charset="0"/>
              </a:rPr>
              <a:t> </a:t>
            </a:r>
          </a:p>
          <a:p>
            <a:pPr lvl="0" algn="just" fontAlgn="base">
              <a:lnSpc>
                <a:spcPct val="150000"/>
              </a:lnSpc>
              <a:spcBef>
                <a:spcPct val="0"/>
              </a:spcBef>
              <a:spcAft>
                <a:spcPct val="0"/>
              </a:spcAft>
              <a:buNone/>
            </a:pPr>
            <a:r>
              <a:rPr lang="mr-IN" sz="1400" dirty="0" smtClean="0">
                <a:latin typeface="Arial" pitchFamily="34" charset="0"/>
                <a:cs typeface="Arial" pitchFamily="34" charset="0"/>
              </a:rPr>
              <a:t> </a:t>
            </a:r>
            <a:r>
              <a:rPr lang="mr-IN" sz="1400" dirty="0" smtClean="0">
                <a:latin typeface="Arial" pitchFamily="34" charset="0"/>
                <a:cs typeface="Arial" pitchFamily="34" charset="0"/>
              </a:rPr>
              <a:t>                                             </a:t>
            </a:r>
          </a:p>
          <a:p>
            <a:pPr lvl="0" algn="just" fontAlgn="base">
              <a:lnSpc>
                <a:spcPct val="150000"/>
              </a:lnSpc>
              <a:spcBef>
                <a:spcPct val="0"/>
              </a:spcBef>
              <a:spcAft>
                <a:spcPct val="0"/>
              </a:spcAft>
              <a:buNone/>
            </a:pPr>
            <a:endParaRPr lang="mr-IN" sz="1400" dirty="0" smtClean="0">
              <a:latin typeface="Arial" pitchFamily="34" charset="0"/>
            </a:endParaRPr>
          </a:p>
          <a:p>
            <a:pPr lvl="0" algn="just" fontAlgn="base">
              <a:lnSpc>
                <a:spcPct val="150000"/>
              </a:lnSpc>
              <a:spcBef>
                <a:spcPct val="0"/>
              </a:spcBef>
              <a:spcAft>
                <a:spcPct val="0"/>
              </a:spcAft>
              <a:buNone/>
            </a:pPr>
            <a:endParaRPr lang="mr-IN" sz="1400" dirty="0" smtClean="0">
              <a:latin typeface="Arial" pitchFamily="34" charset="0"/>
            </a:endParaRPr>
          </a:p>
          <a:p>
            <a:pPr lvl="0" algn="just" fontAlgn="base">
              <a:lnSpc>
                <a:spcPct val="150000"/>
              </a:lnSpc>
              <a:spcBef>
                <a:spcPct val="0"/>
              </a:spcBef>
              <a:spcAft>
                <a:spcPct val="0"/>
              </a:spcAft>
              <a:buNone/>
            </a:pPr>
            <a:endParaRPr lang="mr-IN" sz="1400" dirty="0" smtClean="0">
              <a:latin typeface="Arial" pitchFamily="34" charset="0"/>
            </a:endParaRPr>
          </a:p>
          <a:p>
            <a:pPr lvl="0" algn="just" fontAlgn="base">
              <a:lnSpc>
                <a:spcPct val="150000"/>
              </a:lnSpc>
              <a:spcBef>
                <a:spcPct val="0"/>
              </a:spcBef>
              <a:spcAft>
                <a:spcPct val="0"/>
              </a:spcAft>
              <a:buNone/>
            </a:pPr>
            <a:endParaRPr lang="en-US" sz="1400" dirty="0"/>
          </a:p>
        </p:txBody>
      </p:sp>
      <p:sp>
        <p:nvSpPr>
          <p:cNvPr id="3" name="Title 2"/>
          <p:cNvSpPr>
            <a:spLocks noGrp="1"/>
          </p:cNvSpPr>
          <p:nvPr>
            <p:ph type="title"/>
          </p:nvPr>
        </p:nvSpPr>
        <p:spPr>
          <a:xfrm>
            <a:off x="457200" y="274638"/>
            <a:ext cx="8229600" cy="334962"/>
          </a:xfrm>
        </p:spPr>
        <p:txBody>
          <a:bodyPr>
            <a:normAutofit fontScale="90000"/>
          </a:bodyPr>
          <a:lstStyle/>
          <a:p>
            <a:r>
              <a:rPr lang="en-US" sz="2000" dirty="0" smtClean="0">
                <a:solidFill>
                  <a:srgbClr val="FF0000"/>
                </a:solidFill>
              </a:rPr>
              <a:t>6) </a:t>
            </a:r>
            <a:r>
              <a:rPr lang="mr-IN" sz="2000" dirty="0" smtClean="0">
                <a:solidFill>
                  <a:srgbClr val="FF0000"/>
                </a:solidFill>
              </a:rPr>
              <a:t>लाईट पेन (</a:t>
            </a:r>
            <a:r>
              <a:rPr lang="en-US" sz="2000" i="1" dirty="0" smtClean="0">
                <a:solidFill>
                  <a:srgbClr val="FF0000"/>
                </a:solidFill>
              </a:rPr>
              <a:t>Light pen</a:t>
            </a:r>
            <a:r>
              <a:rPr lang="mr-IN" sz="2000" i="1" dirty="0" smtClean="0">
                <a:solidFill>
                  <a:srgbClr val="FF0000"/>
                </a:solidFill>
              </a:rPr>
              <a:t>) </a:t>
            </a:r>
            <a:r>
              <a:rPr lang="en-US" sz="2000" i="1" dirty="0" smtClean="0">
                <a:solidFill>
                  <a:srgbClr val="FF0000"/>
                </a:solidFill>
              </a:rPr>
              <a:t>:</a:t>
            </a:r>
            <a:r>
              <a:rPr lang="mr-IN" sz="2000" i="1" dirty="0" smtClean="0">
                <a:solidFill>
                  <a:srgbClr val="FF0000"/>
                </a:solidFill>
              </a:rPr>
              <a:t>-</a:t>
            </a:r>
            <a:r>
              <a:rPr lang="en-US" sz="2000" i="1" dirty="0" smtClean="0">
                <a:solidFill>
                  <a:srgbClr val="FF0000"/>
                </a:solidFill>
              </a:rPr>
              <a:t> </a:t>
            </a:r>
            <a:endParaRPr lang="en-US" sz="2000" dirty="0"/>
          </a:p>
        </p:txBody>
      </p:sp>
      <p:pic>
        <p:nvPicPr>
          <p:cNvPr id="4" name="Picture 3" descr="G:\Matoshree vimalabai deshmukh colle. amvt\C. A. SEME -III BOOK\Light pen.jpg"/>
          <p:cNvPicPr/>
          <p:nvPr/>
        </p:nvPicPr>
        <p:blipFill>
          <a:blip r:embed="rId2"/>
          <a:srcRect/>
          <a:stretch>
            <a:fillRect/>
          </a:stretch>
        </p:blipFill>
        <p:spPr bwMode="auto">
          <a:xfrm>
            <a:off x="3352800" y="3657600"/>
            <a:ext cx="2476500" cy="1847850"/>
          </a:xfrm>
          <a:prstGeom prst="rect">
            <a:avLst/>
          </a:prstGeom>
          <a:noFill/>
          <a:ln w="9525">
            <a:noFill/>
            <a:miter lim="800000"/>
            <a:headEnd/>
            <a:tailEnd/>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762000"/>
            <a:ext cx="8229600" cy="4525963"/>
          </a:xfrm>
        </p:spPr>
        <p:txBody>
          <a:bodyPr/>
          <a:lstStyle/>
          <a:p>
            <a:pPr lvl="0" algn="just" fontAlgn="base">
              <a:lnSpc>
                <a:spcPct val="150000"/>
              </a:lnSpc>
              <a:spcBef>
                <a:spcPct val="0"/>
              </a:spcBef>
              <a:spcAft>
                <a:spcPct val="0"/>
              </a:spcAft>
              <a:buNone/>
            </a:pPr>
            <a:r>
              <a:rPr lang="mr-IN" sz="2400" dirty="0" smtClean="0">
                <a:latin typeface="Arial" pitchFamily="34" charset="0"/>
                <a:cs typeface="Arial" pitchFamily="34" charset="0"/>
              </a:rPr>
              <a:t>लाईट पेनामध्ये एक प्रकाश संवेदनशील पेनसारखी  एक युक्ती असते, त्याला फोटो ट्रान्झीस्टर  किंवा फोटो डायोड म्हणतात. लाईट पेन चा उपयोग आब्जेक्ट निवडण्यासाठी केल्या जातो आणि  चित्र काढण्यासाठी केल्या जातो.</a:t>
            </a:r>
          </a:p>
          <a:p>
            <a:pPr lvl="0" algn="just" fontAlgn="base">
              <a:lnSpc>
                <a:spcPct val="150000"/>
              </a:lnSpc>
              <a:spcBef>
                <a:spcPct val="0"/>
              </a:spcBef>
              <a:spcAft>
                <a:spcPct val="0"/>
              </a:spcAft>
              <a:buNone/>
            </a:pPr>
            <a:r>
              <a:rPr lang="mr-IN" sz="2400" dirty="0" smtClean="0">
                <a:latin typeface="Arial" pitchFamily="34" charset="0"/>
                <a:cs typeface="Arial" pitchFamily="34" charset="0"/>
              </a:rPr>
              <a:t>लाईट पेन च्या मदतीने बनविलेला कोणताही ग्राफिक्स, </a:t>
            </a:r>
            <a:r>
              <a:rPr lang="mr-IN" sz="2400" b="1" dirty="0" smtClean="0">
                <a:latin typeface="DVB-TTYogeshEN" pitchFamily="82" charset="0"/>
                <a:ea typeface="Calibri" pitchFamily="34" charset="0"/>
                <a:cs typeface="Times New Roman" pitchFamily="18" charset="0"/>
              </a:rPr>
              <a:t>कॅा</a:t>
            </a:r>
            <a:r>
              <a:rPr lang="mr-IN" sz="2400" b="1" dirty="0" smtClean="0">
                <a:latin typeface="DVB-TTYogeshEN" pitchFamily="82" charset="0"/>
                <a:cs typeface="Arial" pitchFamily="34" charset="0"/>
              </a:rPr>
              <a:t>म्प्यूटर</a:t>
            </a:r>
            <a:r>
              <a:rPr lang="mr-IN" sz="2400" b="1" dirty="0" smtClean="0">
                <a:latin typeface="DVB-TTYogeshEN" pitchFamily="82" charset="0"/>
                <a:ea typeface="Calibri" pitchFamily="34" charset="0"/>
                <a:cs typeface="Times New Roman" pitchFamily="18" charset="0"/>
              </a:rPr>
              <a:t> </a:t>
            </a:r>
            <a:r>
              <a:rPr lang="mr-IN" sz="2400" b="1" dirty="0" smtClean="0">
                <a:latin typeface="DVB-TTYogeshEN" pitchFamily="82" charset="0"/>
                <a:ea typeface="Calibri" pitchFamily="34" charset="0"/>
                <a:cs typeface="Times New Roman" pitchFamily="18" charset="0"/>
              </a:rPr>
              <a:t>वर </a:t>
            </a:r>
          </a:p>
          <a:p>
            <a:pPr lvl="0" algn="just" fontAlgn="base">
              <a:lnSpc>
                <a:spcPct val="150000"/>
              </a:lnSpc>
              <a:spcBef>
                <a:spcPct val="0"/>
              </a:spcBef>
              <a:spcAft>
                <a:spcPct val="0"/>
              </a:spcAft>
              <a:buNone/>
            </a:pPr>
            <a:r>
              <a:rPr lang="mr-IN" sz="2400" b="1" dirty="0" smtClean="0">
                <a:latin typeface="DVB-TTYogeshEN" pitchFamily="82" charset="0"/>
                <a:ea typeface="Calibri" pitchFamily="34" charset="0"/>
                <a:cs typeface="Times New Roman" pitchFamily="18" charset="0"/>
              </a:rPr>
              <a:t>संग्रहित करू </a:t>
            </a:r>
            <a:r>
              <a:rPr lang="mr-IN" sz="2400" dirty="0" smtClean="0">
                <a:latin typeface="DVB-TTYogeshEN" pitchFamily="82" charset="0"/>
                <a:ea typeface="Calibri" pitchFamily="34" charset="0"/>
                <a:cs typeface="Times New Roman" pitchFamily="18" charset="0"/>
              </a:rPr>
              <a:t>शकतो. तसेच आवश्यकतेनुसार त्यामध्ये सुधारणा</a:t>
            </a:r>
          </a:p>
          <a:p>
            <a:pPr lvl="0" algn="just" fontAlgn="base">
              <a:lnSpc>
                <a:spcPct val="150000"/>
              </a:lnSpc>
              <a:spcBef>
                <a:spcPct val="0"/>
              </a:spcBef>
              <a:spcAft>
                <a:spcPct val="0"/>
              </a:spcAft>
            </a:pPr>
            <a:r>
              <a:rPr lang="mr-IN" sz="2400" dirty="0" smtClean="0">
                <a:latin typeface="DVB-TTYogeshEN" pitchFamily="82" charset="0"/>
                <a:ea typeface="Calibri" pitchFamily="34" charset="0"/>
                <a:cs typeface="Times New Roman" pitchFamily="18" charset="0"/>
              </a:rPr>
              <a:t> सुद्धा करता येते.</a:t>
            </a:r>
            <a:endParaRPr lang="mr-IN" sz="2400" dirty="0" smtClean="0">
              <a:latin typeface="DVB-TTYogeshEN" pitchFamily="82" charset="0"/>
              <a:ea typeface="Calibri" pitchFamily="34" charset="0"/>
              <a:cs typeface="Times New Roman"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274638"/>
            <a:ext cx="8001000" cy="3535362"/>
          </a:xfrm>
        </p:spPr>
        <p:txBody>
          <a:bodyPr>
            <a:normAutofit fontScale="90000"/>
          </a:bodyPr>
          <a:lstStyle/>
          <a:p>
            <a:r>
              <a:rPr lang="mr-IN" dirty="0" smtClean="0"/>
              <a:t/>
            </a:r>
            <a:br>
              <a:rPr lang="mr-IN" dirty="0" smtClean="0"/>
            </a:br>
            <a:r>
              <a:rPr lang="mr-IN" dirty="0" smtClean="0"/>
              <a:t/>
            </a:r>
            <a:br>
              <a:rPr lang="mr-IN" dirty="0" smtClean="0"/>
            </a:br>
            <a:r>
              <a:rPr lang="mr-IN" dirty="0" smtClean="0"/>
              <a:t/>
            </a:r>
            <a:br>
              <a:rPr lang="mr-IN" dirty="0" smtClean="0"/>
            </a:br>
            <a:r>
              <a:rPr lang="mr-IN" dirty="0" smtClean="0"/>
              <a:t/>
            </a:r>
            <a:br>
              <a:rPr lang="mr-IN" dirty="0" smtClean="0"/>
            </a:br>
            <a:r>
              <a:rPr lang="mr-IN" dirty="0" smtClean="0"/>
              <a:t/>
            </a:r>
            <a:br>
              <a:rPr lang="mr-IN" dirty="0" smtClean="0"/>
            </a:br>
            <a:r>
              <a:rPr lang="mr-IN" dirty="0" smtClean="0"/>
              <a:t/>
            </a:r>
            <a:br>
              <a:rPr lang="mr-IN" dirty="0" smtClean="0"/>
            </a:br>
            <a:r>
              <a:rPr lang="en-US" dirty="0" smtClean="0"/>
              <a:t>7) Microphone:</a:t>
            </a:r>
            <a:r>
              <a:rPr lang="mr-IN" dirty="0" smtClean="0"/>
              <a:t> </a:t>
            </a:r>
            <a:br>
              <a:rPr lang="mr-IN" dirty="0" smtClean="0"/>
            </a:br>
            <a:r>
              <a:rPr lang="mr-IN" sz="2700" dirty="0" smtClean="0"/>
              <a:t>मैक्रोफोन एक इनपुट डिव्हाइस आहे. मैक्रोफोन एक असा डिव्हाइस आहे जो आपल्या आवाजाला डिजिटल डाटा मध्ये परावर्तीत करतो. मैक्रोफोन ला आपले कार्य करण्यासाठी </a:t>
            </a:r>
            <a:r>
              <a:rPr lang="mr-IN" sz="2700" dirty="0" smtClean="0">
                <a:latin typeface="DVB-TTYogeshEN" pitchFamily="82" charset="0"/>
                <a:ea typeface="Calibri" pitchFamily="34" charset="0"/>
                <a:cs typeface="Times New Roman" pitchFamily="18" charset="0"/>
              </a:rPr>
              <a:t>कॅाम्पुटर मध्ये साउंड कार्ड असणे आवश्यक आहे. </a:t>
            </a:r>
            <a:br>
              <a:rPr lang="mr-IN" sz="2700" dirty="0" smtClean="0">
                <a:latin typeface="DVB-TTYogeshEN" pitchFamily="82" charset="0"/>
                <a:ea typeface="Calibri" pitchFamily="34" charset="0"/>
                <a:cs typeface="Times New Roman" pitchFamily="18" charset="0"/>
              </a:rPr>
            </a:br>
            <a:r>
              <a:rPr lang="mr-IN" sz="2700" dirty="0" smtClean="0">
                <a:latin typeface="DVB-TTYogeshEN" pitchFamily="82" charset="0"/>
                <a:ea typeface="Calibri" pitchFamily="34" charset="0"/>
                <a:cs typeface="Times New Roman" pitchFamily="18" charset="0"/>
              </a:rPr>
              <a:t>	</a:t>
            </a:r>
            <a:r>
              <a:rPr lang="mr-IN" sz="4400" dirty="0" smtClean="0"/>
              <a:t> </a:t>
            </a:r>
            <a:r>
              <a:rPr lang="mr-IN" sz="2700" dirty="0" smtClean="0"/>
              <a:t>मैक्रोफोन हा आवाजाला इलेक्ट्रिक सिग्नल मध्ये बदलवितो, त्या नंतर </a:t>
            </a:r>
            <a:r>
              <a:rPr lang="mr-IN" sz="2800" dirty="0" smtClean="0">
                <a:latin typeface="DVB-TTYogeshEN" pitchFamily="82" charset="0"/>
                <a:ea typeface="Calibri" pitchFamily="34" charset="0"/>
                <a:cs typeface="Times New Roman" pitchFamily="18" charset="0"/>
              </a:rPr>
              <a:t>कॅा</a:t>
            </a:r>
            <a:r>
              <a:rPr lang="mr-IN" sz="2800" dirty="0" smtClean="0">
                <a:latin typeface="DVB-TTYogeshEN" pitchFamily="82" charset="0"/>
                <a:cs typeface="Arial" pitchFamily="34" charset="0"/>
              </a:rPr>
              <a:t>म्प्यूटर</a:t>
            </a:r>
            <a:r>
              <a:rPr lang="mr-IN" sz="2700" dirty="0" smtClean="0">
                <a:latin typeface="DVB-TTYogeshEN" pitchFamily="82" charset="0"/>
                <a:ea typeface="Calibri" pitchFamily="34" charset="0"/>
                <a:cs typeface="Times New Roman" pitchFamily="18" charset="0"/>
              </a:rPr>
              <a:t> </a:t>
            </a:r>
            <a:r>
              <a:rPr lang="mr-IN" sz="2700" dirty="0" smtClean="0">
                <a:latin typeface="DVB-TTYogeshEN" pitchFamily="82" charset="0"/>
                <a:ea typeface="Calibri" pitchFamily="34" charset="0"/>
                <a:cs typeface="Times New Roman" pitchFamily="18" charset="0"/>
              </a:rPr>
              <a:t>मध्ये  असलेला साउंड कार्ड</a:t>
            </a:r>
            <a:r>
              <a:rPr lang="mr-IN" sz="2700" dirty="0" smtClean="0"/>
              <a:t> या एनालॅाग डाटा ला डिजिटल डाटा मध्ये परावर्तीत करतो. या प्रोसेस नंतर आपला आवाज</a:t>
            </a:r>
            <a:r>
              <a:rPr lang="mr-IN" sz="2700" dirty="0" smtClean="0">
                <a:latin typeface="DVB-TTYogeshEN" pitchFamily="82" charset="0"/>
                <a:ea typeface="Calibri" pitchFamily="34" charset="0"/>
                <a:cs typeface="Times New Roman" pitchFamily="18" charset="0"/>
              </a:rPr>
              <a:t> </a:t>
            </a:r>
            <a:r>
              <a:rPr lang="mr-IN" sz="2800" dirty="0" smtClean="0">
                <a:latin typeface="DVB-TTYogeshEN" pitchFamily="82" charset="0"/>
                <a:ea typeface="Calibri" pitchFamily="34" charset="0"/>
                <a:cs typeface="Times New Roman" pitchFamily="18" charset="0"/>
              </a:rPr>
              <a:t>कॅा</a:t>
            </a:r>
            <a:r>
              <a:rPr lang="mr-IN" sz="2800" dirty="0" smtClean="0">
                <a:latin typeface="DVB-TTYogeshEN" pitchFamily="82" charset="0"/>
                <a:cs typeface="Arial" pitchFamily="34" charset="0"/>
              </a:rPr>
              <a:t>म्प्यूटर</a:t>
            </a:r>
            <a:r>
              <a:rPr lang="mr-IN" sz="2700" dirty="0" smtClean="0">
                <a:latin typeface="DVB-TTYogeshEN" pitchFamily="82" charset="0"/>
                <a:ea typeface="Calibri" pitchFamily="34" charset="0"/>
                <a:cs typeface="Times New Roman" pitchFamily="18" charset="0"/>
              </a:rPr>
              <a:t> </a:t>
            </a:r>
            <a:r>
              <a:rPr lang="mr-IN" sz="2700" dirty="0" smtClean="0">
                <a:latin typeface="DVB-TTYogeshEN" pitchFamily="82" charset="0"/>
                <a:ea typeface="Calibri" pitchFamily="34" charset="0"/>
                <a:cs typeface="Times New Roman" pitchFamily="18" charset="0"/>
              </a:rPr>
              <a:t>मध्ये संग्रहित करू शकतो.</a:t>
            </a:r>
            <a:r>
              <a:rPr lang="mr-IN" sz="2700" dirty="0" smtClean="0"/>
              <a:t>  </a:t>
            </a:r>
            <a:r>
              <a:rPr lang="mr-IN" sz="4400" dirty="0" smtClean="0">
                <a:latin typeface="DVB-TTYogeshEN" pitchFamily="82" charset="0"/>
                <a:ea typeface="Calibri" pitchFamily="34" charset="0"/>
                <a:cs typeface="Times New Roman" pitchFamily="18" charset="0"/>
              </a:rPr>
              <a:t/>
            </a:r>
            <a:br>
              <a:rPr lang="mr-IN" sz="4400" dirty="0" smtClean="0">
                <a:latin typeface="DVB-TTYogeshEN" pitchFamily="82" charset="0"/>
                <a:ea typeface="Calibri" pitchFamily="34" charset="0"/>
                <a:cs typeface="Times New Roman" pitchFamily="18" charset="0"/>
              </a:rPr>
            </a:br>
            <a:r>
              <a:rPr lang="mr-IN" sz="4400" dirty="0" smtClean="0">
                <a:latin typeface="DVB-TTYogeshEN" pitchFamily="82" charset="0"/>
                <a:ea typeface="Calibri" pitchFamily="34" charset="0"/>
                <a:cs typeface="Times New Roman" pitchFamily="18" charset="0"/>
              </a:rPr>
              <a:t>   </a:t>
            </a:r>
            <a:r>
              <a:rPr lang="mr-IN" dirty="0" smtClean="0"/>
              <a:t>  </a:t>
            </a:r>
            <a:br>
              <a:rPr lang="mr-IN" dirty="0" smtClean="0"/>
            </a:br>
            <a:r>
              <a:rPr lang="mr-IN" dirty="0" smtClean="0"/>
              <a:t/>
            </a:r>
            <a:br>
              <a:rPr lang="mr-IN" dirty="0" smtClean="0"/>
            </a:br>
            <a:r>
              <a:rPr lang="mr-IN" dirty="0" smtClean="0"/>
              <a:t/>
            </a:r>
            <a:br>
              <a:rPr lang="mr-IN" dirty="0" smtClean="0"/>
            </a:br>
            <a:endParaRPr lang="en-US" dirty="0"/>
          </a:p>
        </p:txBody>
      </p:sp>
      <p:pic>
        <p:nvPicPr>
          <p:cNvPr id="4" name="Content Placeholder 3"/>
          <p:cNvPicPr>
            <a:picLocks noGrp="1"/>
          </p:cNvPicPr>
          <p:nvPr>
            <p:ph idx="1"/>
          </p:nvPr>
        </p:nvPicPr>
        <p:blipFill>
          <a:blip r:embed="rId2"/>
          <a:srcRect/>
          <a:stretch>
            <a:fillRect/>
          </a:stretch>
        </p:blipFill>
        <p:spPr bwMode="auto">
          <a:xfrm>
            <a:off x="3962400" y="4572000"/>
            <a:ext cx="1676400" cy="2057400"/>
          </a:xfrm>
          <a:prstGeom prst="rect">
            <a:avLst/>
          </a:prstGeom>
          <a:noFill/>
          <a:ln w="9525">
            <a:noFill/>
            <a:miter lim="800000"/>
            <a:headEnd/>
            <a:tailEnd/>
          </a:ln>
        </p:spPr>
      </p:pic>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266</TotalTime>
  <Words>171</Words>
  <Application>Microsoft Office PowerPoint</Application>
  <PresentationFormat>On-screen Show (4:3)</PresentationFormat>
  <Paragraphs>53</Paragraphs>
  <Slides>6</Slides>
  <Notes>0</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Concourse</vt:lpstr>
      <vt:lpstr>Lecture – 3 (Web camera , Joystick, Light pen ,Microphone)  Subject- Computer Application in Home Science [ Seme – III ] Code – 231CA20</vt:lpstr>
      <vt:lpstr>4) Webcamera: </vt:lpstr>
      <vt:lpstr> 5) Joystick:  </vt:lpstr>
      <vt:lpstr>6) लाईट पेन (Light pen) :- </vt:lpstr>
      <vt:lpstr>Slide 5</vt:lpstr>
      <vt:lpstr>      7) Microphone:  मैक्रोफोन एक इनपुट डिव्हाइस आहे. मैक्रोफोन एक असा डिव्हाइस आहे जो आपल्या आवाजाला डिजिटल डाटा मध्ये परावर्तीत करतो. मैक्रोफोन ला आपले कार्य करण्यासाठी कॅाम्पुटर मध्ये साउंड कार्ड असणे आवश्यक आहे.    मैक्रोफोन हा आवाजाला इलेक्ट्रिक सिग्नल मध्ये बदलवितो, त्या नंतर कॅाम्प्यूटर मध्ये  असलेला साउंड कार्ड या एनालॅाग डाटा ला डिजिटल डाटा मध्ये परावर्तीत करतो. या प्रोसेस नंतर आपला आवाज कॅाम्प्यूटर मध्ये संग्रहित करू शकतो.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Lecture – 2 Subject- Computer Application in Home Science [ Seme – III ] Code – 231CA20</dc:title>
  <dc:creator>DELL</dc:creator>
  <cp:lastModifiedBy>DELL</cp:lastModifiedBy>
  <cp:revision>32</cp:revision>
  <dcterms:created xsi:type="dcterms:W3CDTF">2020-08-14T06:21:01Z</dcterms:created>
  <dcterms:modified xsi:type="dcterms:W3CDTF">2020-08-19T16:32:45Z</dcterms:modified>
</cp:coreProperties>
</file>