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767103-E4D8-449C-AED1-513680C9C2F2}"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DD43CA-2487-45E2-A370-ADF542BBCC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67103-E4D8-449C-AED1-513680C9C2F2}" type="datetimeFigureOut">
              <a:rPr lang="en-US" smtClean="0"/>
              <a:pPr/>
              <a:t>31/08/2020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DD43CA-2487-45E2-A370-ADF542BBCC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772400" cy="1752600"/>
          </a:xfrm>
        </p:spPr>
        <p:txBody>
          <a:bodyPr>
            <a:noAutofit/>
          </a:bodyPr>
          <a:lstStyle/>
          <a:p>
            <a:pPr algn="r"/>
            <a:r>
              <a:rPr lang="en-US" sz="2400" dirty="0" smtClean="0">
                <a:solidFill>
                  <a:srgbClr val="7030A0"/>
                </a:solidFill>
                <a:latin typeface="Times New Roman" pitchFamily="18" charset="0"/>
                <a:cs typeface="Times New Roman" pitchFamily="18" charset="0"/>
              </a:rPr>
              <a:t>Lecture –</a:t>
            </a:r>
            <a:r>
              <a:rPr lang="mr-IN" sz="2400" dirty="0" smtClean="0">
                <a:solidFill>
                  <a:srgbClr val="7030A0"/>
                </a:solidFill>
                <a:latin typeface="Times New Roman" pitchFamily="18" charset="0"/>
                <a:cs typeface="Times New Roman" pitchFamily="18" charset="0"/>
              </a:rPr>
              <a:t>  ४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b="1" dirty="0"/>
              <a:t>Word Art, </a:t>
            </a:r>
            <a:r>
              <a:rPr lang="en-US" sz="2400" b="1" dirty="0" smtClean="0"/>
              <a:t>inserting </a:t>
            </a:r>
            <a:r>
              <a:rPr lang="en-US" sz="2400" b="1" dirty="0"/>
              <a:t>objects </a:t>
            </a:r>
            <a:r>
              <a:rPr lang="en-US" sz="2400" dirty="0" smtClean="0">
                <a:solidFill>
                  <a:srgbClr val="FF0000"/>
                </a:solidFill>
                <a:latin typeface="Times New Roman" pitchFamily="18" charset="0"/>
                <a:cs typeface="Times New Roman" pitchFamily="18" charset="0"/>
              </a:rPr>
              <a:t>) UNIT-IV</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Subject- Computer Application in Home Science</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 [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457200" y="3886200"/>
            <a:ext cx="8229600" cy="1752600"/>
          </a:xfrm>
        </p:spPr>
        <p:txBody>
          <a:bodyPr>
            <a:normAutofit fontScale="77500" lnSpcReduction="2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normAutofit/>
          </a:bodyPr>
          <a:lstStyle/>
          <a:p>
            <a:pPr algn="l"/>
            <a:r>
              <a:rPr lang="en-US" sz="2400" b="1" dirty="0" smtClean="0">
                <a:solidFill>
                  <a:srgbClr val="FF0000"/>
                </a:solidFill>
              </a:rPr>
              <a:t>1) </a:t>
            </a:r>
            <a:r>
              <a:rPr lang="mr-IN" sz="2400" dirty="0" smtClean="0">
                <a:solidFill>
                  <a:srgbClr val="FF0000"/>
                </a:solidFill>
              </a:rPr>
              <a:t>एम. एस. वर्ड मध्ये</a:t>
            </a:r>
            <a:r>
              <a:rPr lang="en-US" sz="2400" dirty="0" smtClean="0">
                <a:solidFill>
                  <a:srgbClr val="FF0000"/>
                </a:solidFill>
              </a:rPr>
              <a:t> ‘</a:t>
            </a:r>
            <a:r>
              <a:rPr lang="mr-IN" sz="2400" dirty="0" smtClean="0">
                <a:solidFill>
                  <a:srgbClr val="FF0000"/>
                </a:solidFill>
              </a:rPr>
              <a:t>वर्ड आर्ट’ चा वापर करणे</a:t>
            </a:r>
            <a:r>
              <a:rPr lang="en-US" sz="2400" dirty="0" smtClean="0">
                <a:solidFill>
                  <a:srgbClr val="FF0000"/>
                </a:solidFill>
              </a:rPr>
              <a:t> </a:t>
            </a:r>
            <a:r>
              <a:rPr lang="en-US" sz="2400" b="1" dirty="0" smtClean="0"/>
              <a:t>(Use of Word Art in MS Word):-</a:t>
            </a:r>
            <a:endParaRPr lang="en-US" sz="2400" dirty="0"/>
          </a:p>
        </p:txBody>
      </p:sp>
      <p:sp>
        <p:nvSpPr>
          <p:cNvPr id="3" name="Content Placeholder 2"/>
          <p:cNvSpPr>
            <a:spLocks noGrp="1"/>
          </p:cNvSpPr>
          <p:nvPr>
            <p:ph idx="1"/>
          </p:nvPr>
        </p:nvSpPr>
        <p:spPr>
          <a:xfrm>
            <a:off x="304800" y="990600"/>
            <a:ext cx="8534400" cy="5638800"/>
          </a:xfrm>
        </p:spPr>
        <p:txBody>
          <a:bodyPr>
            <a:normAutofit/>
          </a:bodyPr>
          <a:lstStyle/>
          <a:p>
            <a:pPr>
              <a:buNone/>
            </a:pPr>
            <a:r>
              <a:rPr lang="mr-IN" dirty="0" smtClean="0"/>
              <a:t>व्याख्या- “एम. एस. वर्ड मध्ये</a:t>
            </a:r>
            <a:r>
              <a:rPr lang="en-US" dirty="0" smtClean="0"/>
              <a:t> </a:t>
            </a:r>
            <a:r>
              <a:rPr lang="mr-IN" dirty="0" smtClean="0"/>
              <a:t> ‘टेक्स्ट बॉक्स’ मधील मजकुराला उठावदार करण्याच्या क्रियेला  </a:t>
            </a:r>
            <a:r>
              <a:rPr lang="en-US" dirty="0" smtClean="0"/>
              <a:t>‘</a:t>
            </a:r>
            <a:r>
              <a:rPr lang="mr-IN" dirty="0" smtClean="0"/>
              <a:t>वर्ड आर्ट’ असे म्हणतात.”</a:t>
            </a:r>
          </a:p>
          <a:p>
            <a:pPr>
              <a:buNone/>
            </a:pPr>
            <a:r>
              <a:rPr lang="mr-IN" dirty="0" smtClean="0"/>
              <a:t> एम. एस. वर्ड मध्ये</a:t>
            </a:r>
            <a:r>
              <a:rPr lang="en-US" dirty="0" smtClean="0"/>
              <a:t> ‘</a:t>
            </a:r>
            <a:r>
              <a:rPr lang="mr-IN" dirty="0" smtClean="0"/>
              <a:t>वर्ड आर्ट’ आपल्याला आपला मजकूर अधिक आकर्षक बदविण्याकरिता तयार केला गेला आहे. आपण आपला मजकूर एखाद्या चित्रासारखा दिसण्यासाठी त्याचे स्वरूप बदलू शकतो आणि वेगवेगळ्या मार्गांनी त्याचे स्वरूप वाढवू शकतो.</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mr-IN" sz="2400" dirty="0" smtClean="0">
                <a:solidFill>
                  <a:srgbClr val="FF0000"/>
                </a:solidFill>
              </a:rPr>
              <a:t>रेगुलर टेक्स्ट ला वर्ड आर्ट मध्ये बदलने-</a:t>
            </a:r>
            <a:endParaRPr lang="en-US" sz="2400" dirty="0">
              <a:solidFill>
                <a:srgbClr val="FF0000"/>
              </a:solidFill>
            </a:endParaRPr>
          </a:p>
        </p:txBody>
      </p:sp>
      <p:sp>
        <p:nvSpPr>
          <p:cNvPr id="3" name="Content Placeholder 2"/>
          <p:cNvSpPr>
            <a:spLocks noGrp="1"/>
          </p:cNvSpPr>
          <p:nvPr>
            <p:ph idx="1"/>
          </p:nvPr>
        </p:nvSpPr>
        <p:spPr>
          <a:xfrm>
            <a:off x="228600" y="762000"/>
            <a:ext cx="8686800" cy="5867400"/>
          </a:xfrm>
        </p:spPr>
        <p:txBody>
          <a:bodyPr>
            <a:normAutofit fontScale="92500" lnSpcReduction="20000"/>
          </a:bodyPr>
          <a:lstStyle/>
          <a:p>
            <a:pPr>
              <a:buNone/>
            </a:pPr>
            <a:r>
              <a:rPr lang="mr-IN" dirty="0" smtClean="0"/>
              <a:t>टेक्स्ट जरी टेक्स्ट बॉक्स मध्ये नसेल तरी त्या टेक्स्ट ला वर्ड आर्ट मध्ये बदलता येते. त्याकरिता खालील कृती करावी – </a:t>
            </a:r>
          </a:p>
          <a:p>
            <a:pPr marL="514350" indent="-514350">
              <a:buAutoNum type="hindiNumParenR"/>
            </a:pPr>
            <a:r>
              <a:rPr lang="mr-IN" dirty="0" smtClean="0"/>
              <a:t>ज्या टेक्स्ट ला बदलायचे आहे त्या टेक्स्ट ला सिलेक्ट  करा. नंतर ‘इन्सर्ट टॅब’ वर क्लिक करा.  </a:t>
            </a:r>
          </a:p>
          <a:p>
            <a:pPr marL="514350" indent="-514350">
              <a:buAutoNum type="hindiNumParenR"/>
            </a:pPr>
            <a:r>
              <a:rPr lang="mr-IN" dirty="0" smtClean="0"/>
              <a:t>त्यानंतर “टेक्स्ट ग्रुप” मधील ‘वर्ड आर्ट’ च्या ड्रॉप डाऊन बाणावर क्लिक करा. वर्ड आर्ट स्टाईल चा एक ड्रॉप डाऊन मेन्यू दिसेल. ज्या स्टाईल चा उपयोग करायचा आहे त्या स्टाईल ला निवडा.</a:t>
            </a:r>
          </a:p>
          <a:p>
            <a:pPr marL="514350" indent="-514350">
              <a:buAutoNum type="hindiNumParenR"/>
            </a:pPr>
            <a:r>
              <a:rPr lang="mr-IN" dirty="0" smtClean="0"/>
              <a:t>एम. एस. वर्ड आपोआप त्या निवडलेल्या टेक्स्ट करिता एक टेक्स्ट बॉक्स बनवेल आणि निवडलेले टेक्स्ट हे निवडलेल्या बॉक्स मध्ये दिसेल. </a:t>
            </a:r>
          </a:p>
          <a:p>
            <a:pPr marL="514350" indent="-514350">
              <a:buAutoNum type="hindiNumParenR"/>
            </a:pPr>
            <a:r>
              <a:rPr lang="mr-IN" dirty="0" smtClean="0"/>
              <a:t>त्यानंतर ओ.के. पर्याया वर क्लिक करा, निवडलेली स्टाईल त्या मजकुरात दिसेल.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mr-IN" sz="2400" dirty="0" smtClean="0">
                <a:solidFill>
                  <a:srgbClr val="FF0000"/>
                </a:solidFill>
              </a:rPr>
              <a:t>२)</a:t>
            </a:r>
            <a:r>
              <a:rPr lang="en-US" sz="2400" b="1" dirty="0" smtClean="0">
                <a:solidFill>
                  <a:srgbClr val="FF0000"/>
                </a:solidFill>
              </a:rPr>
              <a:t> </a:t>
            </a:r>
            <a:r>
              <a:rPr lang="mr-IN" sz="2400" dirty="0" smtClean="0">
                <a:solidFill>
                  <a:srgbClr val="FF0000"/>
                </a:solidFill>
              </a:rPr>
              <a:t>एम. एस. वर्ड मध्ये</a:t>
            </a:r>
            <a:r>
              <a:rPr lang="en-US" sz="2400" dirty="0" smtClean="0">
                <a:solidFill>
                  <a:srgbClr val="FF0000"/>
                </a:solidFill>
              </a:rPr>
              <a:t> ‘</a:t>
            </a:r>
            <a:r>
              <a:rPr lang="mr-IN" sz="2400" dirty="0" smtClean="0">
                <a:solidFill>
                  <a:srgbClr val="FF0000"/>
                </a:solidFill>
              </a:rPr>
              <a:t>आब्जेक्टस्’ घालणे ( </a:t>
            </a:r>
            <a:r>
              <a:rPr lang="en-US" sz="2400" dirty="0" smtClean="0">
                <a:solidFill>
                  <a:srgbClr val="FF0000"/>
                </a:solidFill>
              </a:rPr>
              <a:t>Inserting Objects in MS Word):-</a:t>
            </a:r>
            <a:r>
              <a:rPr lang="mr-IN"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228600" y="914400"/>
            <a:ext cx="8686800" cy="5715000"/>
          </a:xfrm>
        </p:spPr>
        <p:txBody>
          <a:bodyPr>
            <a:normAutofit fontScale="70000" lnSpcReduction="20000"/>
          </a:bodyPr>
          <a:lstStyle/>
          <a:p>
            <a:pPr>
              <a:buNone/>
            </a:pPr>
            <a:r>
              <a:rPr lang="mr-IN" dirty="0" smtClean="0"/>
              <a:t>एम. एस. वर्ड मध्ये</a:t>
            </a:r>
            <a:r>
              <a:rPr lang="en-US" dirty="0" smtClean="0"/>
              <a:t>  </a:t>
            </a:r>
            <a:r>
              <a:rPr lang="mr-IN" dirty="0" smtClean="0"/>
              <a:t>मेन्यू च्या मदतीने विविध प्रकारचे </a:t>
            </a:r>
            <a:r>
              <a:rPr lang="en-US" dirty="0" smtClean="0"/>
              <a:t>‘</a:t>
            </a:r>
            <a:r>
              <a:rPr lang="mr-IN" dirty="0" smtClean="0"/>
              <a:t>आब्जेक्टस्’ घालू शकतो. </a:t>
            </a:r>
          </a:p>
          <a:p>
            <a:pPr>
              <a:buNone/>
            </a:pPr>
            <a:r>
              <a:rPr lang="mr-IN" dirty="0" smtClean="0"/>
              <a:t>उदाहरणार्थ- पेज नंबर, तारीख, वेळ, चिन्हे, चित्र, टिप्पण्या इत्यादी. </a:t>
            </a:r>
          </a:p>
          <a:p>
            <a:pPr marL="514350" indent="-514350">
              <a:buAutoNum type="hindiNumParenR"/>
            </a:pPr>
            <a:r>
              <a:rPr lang="mr-IN" dirty="0" smtClean="0"/>
              <a:t>पेज ब्रेक पर्याय- </a:t>
            </a:r>
          </a:p>
          <a:p>
            <a:pPr marL="514350" indent="-514350">
              <a:buNone/>
            </a:pPr>
            <a:r>
              <a:rPr lang="mr-IN" dirty="0"/>
              <a:t> </a:t>
            </a:r>
            <a:r>
              <a:rPr lang="mr-IN" dirty="0" smtClean="0"/>
              <a:t>      ‘इन्सर्ट टॅब’ वर क्लिक केल्यानंतर पेज ग्रुप मधील ‘पेज ब्रेक’ या पर्याया चा उपयोग करून पेज ला दोन भागात विभाजित करता येते. </a:t>
            </a:r>
          </a:p>
          <a:p>
            <a:pPr marL="514350" indent="-514350">
              <a:buNone/>
            </a:pPr>
            <a:r>
              <a:rPr lang="mr-IN" dirty="0" smtClean="0"/>
              <a:t>२) पेज नंबर घालणे-</a:t>
            </a:r>
          </a:p>
          <a:p>
            <a:pPr marL="514350" indent="-514350">
              <a:buNone/>
            </a:pPr>
            <a:r>
              <a:rPr lang="mr-IN" dirty="0"/>
              <a:t> </a:t>
            </a:r>
            <a:r>
              <a:rPr lang="mr-IN" dirty="0" smtClean="0"/>
              <a:t>   या पर्याय व्दारे डॉक्यूमेन्ट मध्ये पेज नंबर    टाकू शकतो.</a:t>
            </a:r>
          </a:p>
          <a:p>
            <a:pPr marL="514350" indent="-514350">
              <a:buNone/>
            </a:pPr>
            <a:r>
              <a:rPr lang="mr-IN" dirty="0" smtClean="0"/>
              <a:t>३) तारीख आणि वेळ घालणे- </a:t>
            </a:r>
          </a:p>
          <a:p>
            <a:pPr marL="514350" indent="-514350">
              <a:buNone/>
            </a:pPr>
            <a:r>
              <a:rPr lang="mr-IN" dirty="0" smtClean="0"/>
              <a:t>    या पर्याय व्दारे डॉक्यूमेन्ट मध्ये तारीख आणि वेळ टाकू शकतो.</a:t>
            </a:r>
          </a:p>
          <a:p>
            <a:pPr marL="514350" indent="-514350">
              <a:buAutoNum type="hindiNumParenR" startAt="4"/>
            </a:pPr>
            <a:r>
              <a:rPr lang="mr-IN" dirty="0" smtClean="0"/>
              <a:t>ऑटो टेक्स्ट पर्याय – </a:t>
            </a:r>
          </a:p>
          <a:p>
            <a:pPr marL="514350" indent="-514350">
              <a:buNone/>
            </a:pPr>
            <a:r>
              <a:rPr lang="mr-IN" dirty="0"/>
              <a:t> </a:t>
            </a:r>
            <a:r>
              <a:rPr lang="mr-IN" dirty="0" smtClean="0"/>
              <a:t>या पर्याय व्दारे डॉक्यूमेन्ट मध्ये टेक्स्ट ला आपोआप जोडू शकतो. </a:t>
            </a:r>
          </a:p>
          <a:p>
            <a:pPr marL="514350" indent="-514350">
              <a:buNone/>
            </a:pPr>
            <a:r>
              <a:rPr lang="mr-IN" dirty="0"/>
              <a:t> </a:t>
            </a:r>
            <a:r>
              <a:rPr lang="mr-IN" dirty="0" smtClean="0"/>
              <a:t>ज्या टेक्स्ट चा डॉक्यूमेन्ट मध्ये जास्त होतो त्याला ‘ऑटो  टेक्स्ट डॉयलॉग बॉक्स’ मध्ये टाकल्यानंतर जर तो शब्द लिहिण्यास सुरुवात केली तर, त्या शब्दा च्या वर ऑटो  टेक्स्ट दिसणे सुरु होते. जर तो शब्द टेक्स्ट मध्ये जोडायचा असेल तर इंटर बटन दाबल्या नंतर तो शब्द डॉक्यूमेन्ट मध्ये आपोआप लिहिल्या जातो.</a:t>
            </a:r>
          </a:p>
          <a:p>
            <a:pPr marL="514350" indent="-514350">
              <a:buNone/>
            </a:pPr>
            <a:r>
              <a:rPr lang="mr-IN" dirty="0" smtClean="0"/>
              <a:t> </a:t>
            </a:r>
          </a:p>
          <a:p>
            <a:pPr marL="514350" indent="-514350">
              <a:buNone/>
            </a:pPr>
            <a:endParaRPr lang="mr-IN" dirty="0" smtClean="0"/>
          </a:p>
          <a:p>
            <a:pPr marL="514350" indent="-51435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a:buNone/>
            </a:pPr>
            <a:r>
              <a:rPr lang="mr-IN" dirty="0" smtClean="0"/>
              <a:t>५) डॉक्यूमेन्ट</a:t>
            </a:r>
            <a:r>
              <a:rPr lang="en-US" dirty="0" smtClean="0"/>
              <a:t> </a:t>
            </a:r>
            <a:r>
              <a:rPr lang="mr-IN" dirty="0" smtClean="0"/>
              <a:t>मध्ये चिन्हे घालणे- या पर्याया व्दारे डॉक्यूमेन्ट मध्ये चिन्हांना घालू शकतो. </a:t>
            </a:r>
          </a:p>
          <a:p>
            <a:pPr>
              <a:buNone/>
            </a:pPr>
            <a:r>
              <a:rPr lang="mr-IN" dirty="0"/>
              <a:t> </a:t>
            </a:r>
            <a:r>
              <a:rPr lang="mr-IN" dirty="0" smtClean="0"/>
              <a:t>   जे चिन्ह संगणकाच्या की-बोर्ड च्या मदतीने टाईप करू शकत नाही, त्यांना आवश्यकतेनुसार आपल्या डॉक्यूमेन्ट मध्ये जोडू शकतो. </a:t>
            </a:r>
          </a:p>
          <a:p>
            <a:pPr>
              <a:buNone/>
            </a:pPr>
            <a:r>
              <a:rPr lang="mr-IN" dirty="0" smtClean="0"/>
              <a:t>उदा.- </a:t>
            </a:r>
            <a:r>
              <a:rPr lang="en-US" b="1" dirty="0" smtClean="0"/>
              <a:t>∆</a:t>
            </a:r>
            <a:r>
              <a:rPr lang="mr-IN" b="1" dirty="0" smtClean="0"/>
              <a:t> , </a:t>
            </a:r>
            <a:r>
              <a:rPr lang="en-US" b="1" dirty="0" smtClean="0"/>
              <a:t>Ω</a:t>
            </a:r>
            <a:r>
              <a:rPr lang="mr-IN" b="1" dirty="0" smtClean="0"/>
              <a:t>, </a:t>
            </a:r>
            <a:r>
              <a:rPr lang="en-US" b="1" dirty="0" smtClean="0"/>
              <a:t>π</a:t>
            </a:r>
            <a:r>
              <a:rPr lang="mr-IN" b="1" dirty="0" smtClean="0"/>
              <a:t>, </a:t>
            </a:r>
            <a:r>
              <a:rPr lang="en-US" b="1" dirty="0" smtClean="0"/>
              <a:t>Σ</a:t>
            </a:r>
            <a:r>
              <a:rPr lang="mr-IN" b="1" dirty="0" smtClean="0"/>
              <a:t>, </a:t>
            </a:r>
            <a:r>
              <a:rPr lang="en-US" b="1" dirty="0" smtClean="0"/>
              <a:t>ε</a:t>
            </a:r>
            <a:r>
              <a:rPr lang="mr-IN" b="1" dirty="0" smtClean="0"/>
              <a:t>, </a:t>
            </a:r>
            <a:r>
              <a:rPr lang="en-US" b="1" dirty="0" smtClean="0"/>
              <a:t>≤</a:t>
            </a:r>
            <a:r>
              <a:rPr lang="mr-IN" b="1" dirty="0" smtClean="0"/>
              <a:t>, </a:t>
            </a:r>
            <a:r>
              <a:rPr lang="en-US" b="1" dirty="0" smtClean="0"/>
              <a:t>≥</a:t>
            </a:r>
            <a:r>
              <a:rPr lang="mr-IN" b="1" dirty="0" smtClean="0"/>
              <a:t> इत्यादी.</a:t>
            </a:r>
          </a:p>
          <a:p>
            <a:pPr>
              <a:buNone/>
            </a:pPr>
            <a:r>
              <a:rPr lang="mr-IN" dirty="0" smtClean="0"/>
              <a:t>६) फिल्ड</a:t>
            </a:r>
            <a:r>
              <a:rPr lang="en-US" dirty="0" smtClean="0"/>
              <a:t>(Field)</a:t>
            </a:r>
            <a:r>
              <a:rPr lang="mr-IN" dirty="0" smtClean="0"/>
              <a:t> : या पर्याया व्दारे विविध प्रकारच्या फिल्ड च्या टेक्स्ट ला डॉक्यूमेन्ट मध्ये घालू शकतो.</a:t>
            </a:r>
          </a:p>
          <a:p>
            <a:pPr>
              <a:buNone/>
            </a:pPr>
            <a:r>
              <a:rPr lang="mr-IN" dirty="0" smtClean="0"/>
              <a:t>उदा.- मॅथ्स फार्मुला, मॅथ्स इक्वेशन्स </a:t>
            </a:r>
          </a:p>
          <a:p>
            <a:pPr>
              <a:buNone/>
            </a:pPr>
            <a:r>
              <a:rPr lang="mr-IN" dirty="0" smtClean="0"/>
              <a:t>७) कॉमेंट</a:t>
            </a:r>
            <a:r>
              <a:rPr lang="en-US" dirty="0" smtClean="0"/>
              <a:t> (Comment)</a:t>
            </a:r>
            <a:r>
              <a:rPr lang="mr-IN" dirty="0" smtClean="0"/>
              <a:t>- या पर्याया व्दारे</a:t>
            </a:r>
            <a:r>
              <a:rPr lang="en-US" dirty="0" smtClean="0"/>
              <a:t> </a:t>
            </a:r>
            <a:r>
              <a:rPr lang="mr-IN" dirty="0" smtClean="0"/>
              <a:t>डॉक्यूमेन्ट</a:t>
            </a:r>
            <a:r>
              <a:rPr lang="en-US" dirty="0" smtClean="0"/>
              <a:t> </a:t>
            </a:r>
            <a:r>
              <a:rPr lang="mr-IN" dirty="0" smtClean="0"/>
              <a:t>च्या कोणत्याही शब्दाला कमेंट लावू शकतो.</a:t>
            </a:r>
            <a:r>
              <a:rPr lang="en-US" dirty="0" smtClean="0"/>
              <a:t> </a:t>
            </a:r>
            <a:r>
              <a:rPr lang="mr-IN"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mr-IN" sz="2400" dirty="0" smtClean="0">
                <a:solidFill>
                  <a:srgbClr val="FF0000"/>
                </a:solidFill>
              </a:rPr>
              <a:t>८) </a:t>
            </a:r>
            <a:r>
              <a:rPr lang="mr-IN" sz="2400" dirty="0">
                <a:solidFill>
                  <a:srgbClr val="FF0000"/>
                </a:solidFill>
              </a:rPr>
              <a:t> </a:t>
            </a:r>
            <a:r>
              <a:rPr lang="mr-IN" sz="2400" dirty="0" smtClean="0">
                <a:solidFill>
                  <a:srgbClr val="FF0000"/>
                </a:solidFill>
              </a:rPr>
              <a:t>एम. एस. वर्ड च्या डॉक्यूमेन्ट मध्ये चित्र घालणे (</a:t>
            </a:r>
            <a:r>
              <a:rPr lang="en-US" sz="2400" dirty="0" smtClean="0">
                <a:solidFill>
                  <a:srgbClr val="FF0000"/>
                </a:solidFill>
              </a:rPr>
              <a:t> Clip Art</a:t>
            </a:r>
            <a:r>
              <a:rPr lang="mr-IN" sz="2400" dirty="0" smtClean="0">
                <a:solidFill>
                  <a:srgbClr val="FF0000"/>
                </a:solidFill>
              </a:rPr>
              <a:t> </a:t>
            </a:r>
            <a:r>
              <a:rPr lang="en-US" sz="2400" dirty="0" smtClean="0">
                <a:solidFill>
                  <a:srgbClr val="FF0000"/>
                </a:solidFill>
              </a:rPr>
              <a:t> MS Word):- </a:t>
            </a:r>
            <a:endParaRPr lang="en-US" sz="2400" dirty="0">
              <a:solidFill>
                <a:srgbClr val="FF0000"/>
              </a:solidFill>
            </a:endParaRPr>
          </a:p>
        </p:txBody>
      </p:sp>
      <p:sp>
        <p:nvSpPr>
          <p:cNvPr id="3" name="Content Placeholder 2"/>
          <p:cNvSpPr>
            <a:spLocks noGrp="1"/>
          </p:cNvSpPr>
          <p:nvPr>
            <p:ph idx="1"/>
          </p:nvPr>
        </p:nvSpPr>
        <p:spPr>
          <a:xfrm>
            <a:off x="0" y="838200"/>
            <a:ext cx="8915400" cy="5791200"/>
          </a:xfrm>
        </p:spPr>
        <p:txBody>
          <a:bodyPr>
            <a:normAutofit fontScale="77500" lnSpcReduction="20000"/>
          </a:bodyPr>
          <a:lstStyle/>
          <a:p>
            <a:pPr algn="just">
              <a:buNone/>
            </a:pPr>
            <a:r>
              <a:rPr lang="mr-IN" dirty="0"/>
              <a:t> </a:t>
            </a:r>
            <a:r>
              <a:rPr lang="mr-IN" dirty="0" smtClean="0"/>
              <a:t>एम. एस. वर्ड च्या कागदपत्रा </a:t>
            </a:r>
            <a:r>
              <a:rPr lang="en-US" dirty="0" smtClean="0"/>
              <a:t>(Documents)</a:t>
            </a:r>
            <a:r>
              <a:rPr lang="mr-IN" dirty="0" smtClean="0"/>
              <a:t> मध्ये चित्र टाकू शकतो</a:t>
            </a:r>
            <a:r>
              <a:rPr lang="en-US" dirty="0" smtClean="0"/>
              <a:t>. </a:t>
            </a:r>
            <a:r>
              <a:rPr lang="mr-IN" dirty="0" smtClean="0"/>
              <a:t>त्यामुळे डॉक्यूमेन्टची आकर्षकता वाढते.</a:t>
            </a:r>
          </a:p>
          <a:p>
            <a:pPr algn="just">
              <a:buNone/>
            </a:pPr>
            <a:r>
              <a:rPr lang="mr-IN" dirty="0" smtClean="0"/>
              <a:t> त्याकरिता खालील कृती करावी.</a:t>
            </a:r>
          </a:p>
          <a:p>
            <a:pPr algn="just">
              <a:buNone/>
            </a:pPr>
            <a:r>
              <a:rPr lang="mr-IN" dirty="0" smtClean="0"/>
              <a:t>१) कर्सर च्या पॉइंटर त्या ठिकाणी न्या, ज्या ठिकाणी क्लिप आर्ट ला ठेवायचे आहे.</a:t>
            </a:r>
          </a:p>
          <a:p>
            <a:pPr algn="just">
              <a:buNone/>
            </a:pPr>
            <a:r>
              <a:rPr lang="mr-IN" dirty="0" smtClean="0"/>
              <a:t>२) ज्या डॉक्यूमेन्ट मध्ये चित्र घालायचे आहे त्याला निवडा.</a:t>
            </a:r>
          </a:p>
          <a:p>
            <a:pPr algn="just">
              <a:buNone/>
            </a:pPr>
            <a:r>
              <a:rPr lang="mr-IN" dirty="0" smtClean="0"/>
              <a:t>३) ‘इन्सर्ट मेन्यू’ वरील ‘इलस्ट्रेशन ग्रुप मधील पिक्चर आईकॉन वर क्लिक करा. ‘इन्सर्ट पिक्चर’ चा ‘डॉयलॉग बॉक्स’ दिसेल.</a:t>
            </a:r>
          </a:p>
          <a:p>
            <a:pPr algn="just">
              <a:buNone/>
            </a:pPr>
            <a:r>
              <a:rPr lang="mr-IN" dirty="0" smtClean="0"/>
              <a:t>४) जे चित्र घालायचे आहे ते चित्र निवडा.</a:t>
            </a:r>
          </a:p>
          <a:p>
            <a:pPr algn="just">
              <a:buNone/>
            </a:pPr>
            <a:r>
              <a:rPr lang="mr-IN" dirty="0" smtClean="0"/>
              <a:t>५) इन्सर्ट बटनावर क्लिक करा. पिक्चर डॉक्यूमेन्ट मध्ये त्या ठिकाणी ठेवल्या जाईल, ज्या ठिकाणी पॉइंटर ला क्लिक केले होते.</a:t>
            </a:r>
          </a:p>
          <a:p>
            <a:pPr algn="just">
              <a:buNone/>
            </a:pPr>
            <a:r>
              <a:rPr lang="mr-IN" dirty="0"/>
              <a:t> </a:t>
            </a:r>
            <a:r>
              <a:rPr lang="mr-IN" dirty="0" smtClean="0"/>
              <a:t>   आपल्याला हवे त्यानुसार चित्राचा आकार बदलता येतो किंवा पाहिजे त्या ठिकाणी त्याला हलविता येते.</a:t>
            </a:r>
          </a:p>
          <a:p>
            <a:pPr algn="just">
              <a:buNone/>
            </a:pPr>
            <a:r>
              <a:rPr lang="mr-IN" dirty="0"/>
              <a:t> </a:t>
            </a:r>
            <a:r>
              <a:rPr lang="mr-IN" dirty="0" smtClean="0"/>
              <a:t>   क्लिप आर्ट व्दारे प्लेस केलेल्या पिक्चरचे संपादन करून त्याची</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77500" lnSpcReduction="20000"/>
          </a:bodyPr>
          <a:lstStyle/>
          <a:p>
            <a:pPr>
              <a:buNone/>
            </a:pPr>
            <a:r>
              <a:rPr lang="mr-IN" dirty="0" smtClean="0"/>
              <a:t>स्टाईल सुद्धा बदलविता येते. उदा.- इन्सर्ट पिक्चर, इमेज कंट्रोल, कंट्रास्ट, ब्राईटनेस, क्रॉप, लाईन स्टाईल, टेक्स्ट रॅपिंग, स्वरुपण,पिक्चर,कलर इत्यादी.</a:t>
            </a:r>
          </a:p>
          <a:p>
            <a:pPr>
              <a:buNone/>
            </a:pPr>
            <a:r>
              <a:rPr lang="mr-IN" dirty="0" smtClean="0"/>
              <a:t>त्याकरिता खालील कृती करावी.</a:t>
            </a:r>
          </a:p>
          <a:p>
            <a:pPr marL="514350" indent="-514350">
              <a:buAutoNum type="hindiNumParenR"/>
            </a:pPr>
            <a:r>
              <a:rPr lang="mr-IN" dirty="0" smtClean="0"/>
              <a:t>पिक्चर वर क्लिक केल्यानंतर एक टूल बॉक्स’ स्क्रीन वर दिसेल.</a:t>
            </a:r>
          </a:p>
          <a:p>
            <a:pPr marL="514350" indent="-514350">
              <a:buNone/>
            </a:pPr>
            <a:r>
              <a:rPr lang="mr-IN" dirty="0" smtClean="0"/>
              <a:t>२) या बॉक्स’ व्दारे पिक्चर चे संपादन कितीतरी प्रकारे करू शकतो. </a:t>
            </a:r>
          </a:p>
          <a:p>
            <a:pPr marL="514350" indent="-514350">
              <a:buNone/>
            </a:pPr>
            <a:r>
              <a:rPr lang="mr-IN" dirty="0" smtClean="0"/>
              <a:t>३) कंट्रास्ट बटन वर क्लिक करून पिक्चर चे कंट्रास्ट वाढवू शकतो किंवा कमी करू शकतो.</a:t>
            </a:r>
          </a:p>
          <a:p>
            <a:pPr marL="514350" indent="-514350">
              <a:buNone/>
            </a:pPr>
            <a:r>
              <a:rPr lang="mr-IN" dirty="0" smtClean="0"/>
              <a:t>४) ब्राईटनेस या बटन वर क्लिक करून पिक्चर ची  ब्राईटनेस वाढवू शकतो किंवा कमी करू शकतो.</a:t>
            </a:r>
          </a:p>
          <a:p>
            <a:pPr marL="514350" indent="-514350">
              <a:buNone/>
            </a:pPr>
            <a:r>
              <a:rPr lang="mr-IN" dirty="0" smtClean="0"/>
              <a:t>५) क्रॉप बटन वर क्लिक करून पिक्चर ला कट करू शकतो.</a:t>
            </a:r>
          </a:p>
          <a:p>
            <a:pPr marL="514350" indent="-514350">
              <a:buNone/>
            </a:pPr>
            <a:r>
              <a:rPr lang="mr-IN" dirty="0"/>
              <a:t> </a:t>
            </a:r>
            <a:r>
              <a:rPr lang="mr-IN" dirty="0" smtClean="0"/>
              <a:t>क्रॉप या बटन वर क्लिक केल्यानंतर पॉइंटर हा क्रॉप टूल मध्ये बदलतो. आता या टूल व्दारे पिक्चरच्या चारी बाजूला दिसणाऱ्या नोड मधून कोणत्याही एका नोडला क्लिक करून,माउस ला फिरविले तर पिक्चर क्रॉप होते.</a:t>
            </a:r>
          </a:p>
          <a:p>
            <a:pPr>
              <a:buNone/>
            </a:pPr>
            <a:r>
              <a:rPr lang="mr-IN"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77000"/>
          </a:xfrm>
        </p:spPr>
        <p:txBody>
          <a:bodyPr>
            <a:normAutofit fontScale="85000" lnSpcReduction="10000"/>
          </a:bodyPr>
          <a:lstStyle/>
          <a:p>
            <a:pPr marL="514350" indent="-514350">
              <a:buNone/>
            </a:pPr>
            <a:r>
              <a:rPr lang="mr-IN" dirty="0" smtClean="0"/>
              <a:t>६) ‘पिक्चर बॉर्डर’ या बटन वर  क्लिक करून पिक्चर ला बॉर्डर देवू शकतो. या बटन  वर क्लिक केल्यानंतर लाईन चे काही प्रकार दिसतील. या प्रकारामधून कोणत्याही एका प्रकाराची निवड करण्यासाठी त्यावर क्लिक करा.</a:t>
            </a:r>
          </a:p>
          <a:p>
            <a:pPr marL="514350" indent="-514350">
              <a:buNone/>
            </a:pPr>
            <a:r>
              <a:rPr lang="mr-IN" dirty="0" smtClean="0"/>
              <a:t>७) टेक्स्ट रॅपिंग बटन वर क्लिक करून पिक्चरला टेक्स्ट च्य आत इन्सर्ट करू शकतो.या टूल वर क्लिक केल्यानंतर टेक्स्ट रॅपिंग च्या काही स्टाईल दिसतात.या स्टाईल मधून कोणत्याही एकाची निवड करू शकतो. </a:t>
            </a:r>
          </a:p>
          <a:p>
            <a:pPr marL="514350" indent="-514350">
              <a:buNone/>
            </a:pPr>
            <a:r>
              <a:rPr lang="mr-IN" dirty="0" smtClean="0"/>
              <a:t>८) तसेच ‘साईझ’ या कमांड चा उपयोग करून, पिक्चर च्य साईझ ला बदलवू शकतो.</a:t>
            </a:r>
          </a:p>
          <a:p>
            <a:pPr marL="514350" indent="-514350">
              <a:buNone/>
            </a:pPr>
            <a:r>
              <a:rPr lang="mr-IN" dirty="0" smtClean="0"/>
              <a:t>९) री-कलर या पर्यायाचा वापर करून, पिक्चरचा कलर ला बदलवू शकतो.</a:t>
            </a:r>
          </a:p>
          <a:p>
            <a:pPr marL="514350" indent="-514350">
              <a:buNone/>
            </a:pPr>
            <a:r>
              <a:rPr lang="mr-IN" dirty="0" smtClean="0"/>
              <a:t>१०) रिसेट पिक्चर बटन वर क्लिक करून , पिक्चर ला पूर्वी प्रमाणेच आणू शकतो.</a:t>
            </a:r>
          </a:p>
          <a:p>
            <a:pPr marL="514350" indent="-514350">
              <a:buNone/>
            </a:pPr>
            <a:r>
              <a:rPr lang="mr-IN" dirty="0" smtClean="0"/>
              <a:t>११) नंतर पिक्चर टूल ला बंद करण्यासाठी ‘क्लोज’ बटन वर क्लिक करा.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TotalTime>
  <Words>964</Words>
  <Application>Microsoft Office PowerPoint</Application>
  <PresentationFormat>On-screen Show (4:3)</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Lecture –  ४                 (Word Art, inserting objects ) UNIT-IV Subject- Computer Application in Home Science  [ Seme – III ] Code – 231CA20</vt:lpstr>
      <vt:lpstr>1) एम. एस. वर्ड मध्ये ‘वर्ड आर्ट’ चा वापर करणे (Use of Word Art in MS Word):-</vt:lpstr>
      <vt:lpstr>रेगुलर टेक्स्ट ला वर्ड आर्ट मध्ये बदलने-</vt:lpstr>
      <vt:lpstr>२) एम. एस. वर्ड मध्ये ‘आब्जेक्टस्’ घालणे ( Inserting Objects in MS Word):-    </vt:lpstr>
      <vt:lpstr>Slide 5</vt:lpstr>
      <vt:lpstr>८)  एम. एस. वर्ड च्या डॉक्यूमेन्ट मध्ये चित्र घालणे ( Clip Art  MS Word):- </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४                 (Word Art, inserting objects ) UNIT-IV Subject- Computer Application in Home Science  [ Seme – III ] Code – 231CA20</dc:title>
  <dc:creator>DELL</dc:creator>
  <cp:lastModifiedBy>DELL</cp:lastModifiedBy>
  <cp:revision>28</cp:revision>
  <dcterms:created xsi:type="dcterms:W3CDTF">2020-08-30T09:44:35Z</dcterms:created>
  <dcterms:modified xsi:type="dcterms:W3CDTF">2020-08-31T14:21:11Z</dcterms:modified>
</cp:coreProperties>
</file>