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C2AA48C-3316-4E03-907B-44F406094527}" type="datetimeFigureOut">
              <a:rPr lang="en-US" smtClean="0"/>
              <a:pPr/>
              <a:t>30/08/2020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346C76C-3028-4321-BD63-D8BF98DCCD4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2AA48C-3316-4E03-907B-44F406094527}" type="datetimeFigureOut">
              <a:rPr lang="en-US" smtClean="0"/>
              <a:pPr/>
              <a:t>30/08/2020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46C76C-3028-4321-BD63-D8BF98DCCD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2AA48C-3316-4E03-907B-44F406094527}" type="datetimeFigureOut">
              <a:rPr lang="en-US" smtClean="0"/>
              <a:pPr/>
              <a:t>30/08/2020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46C76C-3028-4321-BD63-D8BF98DCCD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2AA48C-3316-4E03-907B-44F406094527}" type="datetimeFigureOut">
              <a:rPr lang="en-US" smtClean="0"/>
              <a:pPr/>
              <a:t>30/08/2020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46C76C-3028-4321-BD63-D8BF98DCCD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C2AA48C-3316-4E03-907B-44F406094527}" type="datetimeFigureOut">
              <a:rPr lang="en-US" smtClean="0"/>
              <a:pPr/>
              <a:t>30/08/2020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46C76C-3028-4321-BD63-D8BF98DCCD4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C2AA48C-3316-4E03-907B-44F406094527}" type="datetimeFigureOut">
              <a:rPr lang="en-US" smtClean="0"/>
              <a:pPr/>
              <a:t>30/08/2020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46C76C-3028-4321-BD63-D8BF98DCCD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C2AA48C-3316-4E03-907B-44F406094527}" type="datetimeFigureOut">
              <a:rPr lang="en-US" smtClean="0"/>
              <a:pPr/>
              <a:t>30/08/2020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46C76C-3028-4321-BD63-D8BF98DCCD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C2AA48C-3316-4E03-907B-44F406094527}" type="datetimeFigureOut">
              <a:rPr lang="en-US" smtClean="0"/>
              <a:pPr/>
              <a:t>30/08/2020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46C76C-3028-4321-BD63-D8BF98DCCD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2AA48C-3316-4E03-907B-44F406094527}" type="datetimeFigureOut">
              <a:rPr lang="en-US" smtClean="0"/>
              <a:pPr/>
              <a:t>30/08/2020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46C76C-3028-4321-BD63-D8BF98DCCD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C2AA48C-3316-4E03-907B-44F406094527}" type="datetimeFigureOut">
              <a:rPr lang="en-US" smtClean="0"/>
              <a:pPr/>
              <a:t>30/08/2020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46C76C-3028-4321-BD63-D8BF98DCCD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C2AA48C-3316-4E03-907B-44F406094527}" type="datetimeFigureOut">
              <a:rPr lang="en-US" smtClean="0"/>
              <a:pPr/>
              <a:t>30/08/2020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346C76C-3028-4321-BD63-D8BF98DCCD4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C2AA48C-3316-4E03-907B-44F406094527}" type="datetimeFigureOut">
              <a:rPr lang="en-US" smtClean="0"/>
              <a:pPr/>
              <a:t>30/08/2020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346C76C-3028-4321-BD63-D8BF98DCCD4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1904999"/>
          </a:xfrm>
        </p:spPr>
        <p:txBody>
          <a:bodyPr>
            <a:noAutofit/>
          </a:bodyPr>
          <a:lstStyle/>
          <a:p>
            <a:pPr algn="r"/>
            <a:r>
              <a:rPr lang="en-US" sz="2400" dirty="0" smtClean="0">
                <a:solidFill>
                  <a:schemeClr val="tx1"/>
                </a:solidFill>
                <a:latin typeface="Times New Roman" pitchFamily="18" charset="0"/>
                <a:cs typeface="Times New Roman" pitchFamily="18" charset="0"/>
              </a:rPr>
              <a:t>Lecture –</a:t>
            </a:r>
            <a:r>
              <a:rPr lang="mr-IN"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3 </a:t>
            </a:r>
            <a:r>
              <a:rPr lang="mr-IN"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 </a:t>
            </a:r>
            <a:r>
              <a:rPr lang="mr-IN"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    </a:t>
            </a:r>
            <a:r>
              <a:rPr lang="mr-IN" sz="2400" dirty="0" smtClean="0">
                <a:solidFill>
                  <a:schemeClr val="tx1"/>
                </a:solidFill>
                <a:latin typeface="Times New Roman" pitchFamily="18" charset="0"/>
                <a:cs typeface="Times New Roman" pitchFamily="18" charset="0"/>
              </a:rPr>
              <a:t>  </a:t>
            </a:r>
            <a:r>
              <a:rPr lang="mr-IN" sz="2400" dirty="0" smtClean="0">
                <a:solidFill>
                  <a:schemeClr val="tx1"/>
                </a:solidFill>
                <a:latin typeface="Times New Roman" pitchFamily="18" charset="0"/>
              </a:rPr>
              <a:t> </a:t>
            </a:r>
            <a:r>
              <a:rPr lang="en-US" sz="2400" dirty="0" smtClean="0">
                <a:solidFill>
                  <a:schemeClr val="tx1"/>
                </a:solidFill>
                <a:latin typeface="Times New Roman" pitchFamily="18" charset="0"/>
                <a:cs typeface="Times New Roman" pitchFamily="18" charset="0"/>
              </a:rPr>
              <a:t> </a:t>
            </a:r>
            <a:r>
              <a:rPr lang="mr-IN" sz="2400" dirty="0" smtClean="0">
                <a:solidFill>
                  <a:schemeClr val="tx1"/>
                </a:solidFill>
                <a:latin typeface="Times New Roman" pitchFamily="18" charset="0"/>
              </a:rPr>
              <a:t> </a:t>
            </a:r>
            <a:r>
              <a:rPr lang="en-US" sz="2400" dirty="0">
                <a:solidFill>
                  <a:schemeClr val="tx1"/>
                </a:solidFill>
                <a:latin typeface="Times New Roman" pitchFamily="18" charset="0"/>
                <a:cs typeface="Times New Roman" pitchFamily="18" charset="0"/>
              </a:rPr>
              <a:t/>
            </a:r>
            <a:br>
              <a:rPr lang="en-US" sz="2400" dirty="0">
                <a:solidFill>
                  <a:schemeClr val="tx1"/>
                </a:solidFill>
                <a:latin typeface="Times New Roman" pitchFamily="18" charset="0"/>
                <a:cs typeface="Times New Roman" pitchFamily="18" charset="0"/>
              </a:rPr>
            </a:br>
            <a:r>
              <a:rPr lang="mr-IN"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a:t>
            </a:r>
            <a:r>
              <a:rPr lang="en-US" sz="2400" b="1" dirty="0" smtClean="0">
                <a:solidFill>
                  <a:schemeClr val="tx1"/>
                </a:solidFill>
              </a:rPr>
              <a:t>Autocorrect, Auto Text Spell Check, Thesaurus (Vocabulary)</a:t>
            </a:r>
            <a:r>
              <a:rPr lang="en-US" sz="2400" dirty="0" smtClean="0">
                <a:solidFill>
                  <a:schemeClr val="tx1"/>
                </a:solidFill>
                <a:latin typeface="Times New Roman" pitchFamily="18" charset="0"/>
                <a:cs typeface="Times New Roman" pitchFamily="18" charset="0"/>
              </a:rPr>
              <a:t> ) UNIT-IV</a:t>
            </a:r>
            <a:r>
              <a:rPr lang="mr-IN" sz="2400" dirty="0" smtClean="0">
                <a:solidFill>
                  <a:schemeClr val="tx1"/>
                </a:solidFill>
                <a:latin typeface="Times New Roman" pitchFamily="18" charset="0"/>
              </a:rPr>
              <a:t> </a:t>
            </a:r>
            <a:r>
              <a:rPr lang="en-US" sz="2400" dirty="0" smtClean="0">
                <a:solidFill>
                  <a:schemeClr val="tx1"/>
                </a:solidFill>
                <a:latin typeface="Times New Roman" pitchFamily="18" charset="0"/>
                <a:cs typeface="Times New Roman" pitchFamily="18" charset="0"/>
              </a:rPr>
              <a:t>Subject- Computer Application in Home Science</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 [ </a:t>
            </a:r>
            <a:r>
              <a:rPr lang="en-US" sz="2400" dirty="0" err="1" smtClean="0">
                <a:solidFill>
                  <a:schemeClr val="tx1"/>
                </a:solidFill>
                <a:latin typeface="Times New Roman" pitchFamily="18" charset="0"/>
                <a:cs typeface="Times New Roman" pitchFamily="18" charset="0"/>
              </a:rPr>
              <a:t>Seme</a:t>
            </a:r>
            <a:r>
              <a:rPr lang="en-US" sz="2400" dirty="0" smtClean="0">
                <a:solidFill>
                  <a:schemeClr val="tx1"/>
                </a:solidFill>
                <a:latin typeface="Times New Roman" pitchFamily="18" charset="0"/>
                <a:cs typeface="Times New Roman" pitchFamily="18" charset="0"/>
              </a:rPr>
              <a:t> – III ]</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Code – 231CA20</a:t>
            </a:r>
            <a:endParaRPr lang="en-US" sz="2400" dirty="0">
              <a:solidFill>
                <a:schemeClr val="tx1"/>
              </a:solidFill>
            </a:endParaRPr>
          </a:p>
        </p:txBody>
      </p:sp>
      <p:sp>
        <p:nvSpPr>
          <p:cNvPr id="3" name="Subtitle 2"/>
          <p:cNvSpPr>
            <a:spLocks noGrp="1"/>
          </p:cNvSpPr>
          <p:nvPr>
            <p:ph type="subTitle" idx="1"/>
          </p:nvPr>
        </p:nvSpPr>
        <p:spPr>
          <a:xfrm>
            <a:off x="1143000" y="3962400"/>
            <a:ext cx="7315200" cy="1752600"/>
          </a:xfrm>
        </p:spPr>
        <p:txBody>
          <a:bodyPr>
            <a:noAutofit/>
          </a:bodyPr>
          <a:lstStyle/>
          <a:p>
            <a:pPr algn="r"/>
            <a:r>
              <a:rPr lang="en-US" sz="2400" dirty="0" smtClean="0">
                <a:solidFill>
                  <a:srgbClr val="FFFF00"/>
                </a:solidFill>
                <a:latin typeface="Times New Roman" pitchFamily="18" charset="0"/>
                <a:cs typeface="Times New Roman" pitchFamily="18" charset="0"/>
              </a:rPr>
              <a:t>Dr. </a:t>
            </a:r>
            <a:r>
              <a:rPr lang="en-US" sz="2400" dirty="0" err="1" smtClean="0">
                <a:solidFill>
                  <a:srgbClr val="FFFF00"/>
                </a:solidFill>
                <a:latin typeface="Times New Roman" pitchFamily="18" charset="0"/>
                <a:cs typeface="Times New Roman" pitchFamily="18" charset="0"/>
              </a:rPr>
              <a:t>Devidas</a:t>
            </a:r>
            <a:r>
              <a:rPr lang="en-US" sz="2400" dirty="0" smtClean="0">
                <a:solidFill>
                  <a:srgbClr val="FFFF00"/>
                </a:solidFill>
                <a:latin typeface="Times New Roman" pitchFamily="18" charset="0"/>
                <a:cs typeface="Times New Roman" pitchFamily="18" charset="0"/>
              </a:rPr>
              <a:t> </a:t>
            </a:r>
            <a:r>
              <a:rPr lang="en-US" sz="2400" dirty="0" err="1" smtClean="0">
                <a:solidFill>
                  <a:srgbClr val="FFFF00"/>
                </a:solidFill>
                <a:latin typeface="Times New Roman" pitchFamily="18" charset="0"/>
                <a:cs typeface="Times New Roman" pitchFamily="18" charset="0"/>
              </a:rPr>
              <a:t>Rushiji</a:t>
            </a:r>
            <a:r>
              <a:rPr lang="en-US" sz="2400" dirty="0" smtClean="0">
                <a:solidFill>
                  <a:srgbClr val="FFFF00"/>
                </a:solidFill>
                <a:latin typeface="Times New Roman" pitchFamily="18" charset="0"/>
                <a:cs typeface="Times New Roman" pitchFamily="18" charset="0"/>
              </a:rPr>
              <a:t> </a:t>
            </a:r>
            <a:r>
              <a:rPr lang="en-US" sz="2400" dirty="0" err="1" smtClean="0">
                <a:solidFill>
                  <a:srgbClr val="FFFF00"/>
                </a:solidFill>
                <a:latin typeface="Times New Roman" pitchFamily="18" charset="0"/>
                <a:cs typeface="Times New Roman" pitchFamily="18" charset="0"/>
              </a:rPr>
              <a:t>Bambole</a:t>
            </a:r>
            <a:r>
              <a:rPr lang="en-US" sz="2400" dirty="0" smtClean="0">
                <a:solidFill>
                  <a:srgbClr val="FFFF00"/>
                </a:solidFill>
                <a:latin typeface="Times New Roman" pitchFamily="18" charset="0"/>
                <a:cs typeface="Times New Roman" pitchFamily="18" charset="0"/>
              </a:rPr>
              <a:t> </a:t>
            </a:r>
          </a:p>
          <a:p>
            <a:pPr algn="r"/>
            <a:r>
              <a:rPr lang="en-US" sz="2400" dirty="0" smtClean="0">
                <a:solidFill>
                  <a:srgbClr val="FFFF00"/>
                </a:solidFill>
                <a:latin typeface="Times New Roman" pitchFamily="18" charset="0"/>
                <a:cs typeface="Times New Roman" pitchFamily="18" charset="0"/>
              </a:rPr>
              <a:t>M. Sc. Ph. D. </a:t>
            </a:r>
          </a:p>
          <a:p>
            <a:pPr algn="r"/>
            <a:r>
              <a:rPr lang="en-US" sz="2400" dirty="0" smtClean="0">
                <a:solidFill>
                  <a:srgbClr val="FFFF00"/>
                </a:solidFill>
                <a:latin typeface="Times New Roman" pitchFamily="18" charset="0"/>
                <a:cs typeface="Times New Roman" pitchFamily="18" charset="0"/>
              </a:rPr>
              <a:t>Department of Physics </a:t>
            </a:r>
          </a:p>
          <a:p>
            <a:pPr algn="r"/>
            <a:r>
              <a:rPr lang="en-US" sz="2400" dirty="0" err="1" smtClean="0">
                <a:solidFill>
                  <a:srgbClr val="FFFF00"/>
                </a:solidFill>
                <a:latin typeface="Times New Roman" pitchFamily="18" charset="0"/>
                <a:cs typeface="Times New Roman" pitchFamily="18" charset="0"/>
              </a:rPr>
              <a:t>Matoshree</a:t>
            </a:r>
            <a:r>
              <a:rPr lang="en-US" sz="2400" dirty="0" smtClean="0">
                <a:solidFill>
                  <a:srgbClr val="FFFF00"/>
                </a:solidFill>
                <a:latin typeface="Times New Roman" pitchFamily="18" charset="0"/>
                <a:cs typeface="Times New Roman" pitchFamily="18" charset="0"/>
              </a:rPr>
              <a:t> </a:t>
            </a:r>
            <a:r>
              <a:rPr lang="en-US" sz="2400" dirty="0" err="1" smtClean="0">
                <a:solidFill>
                  <a:srgbClr val="FFFF00"/>
                </a:solidFill>
                <a:latin typeface="Times New Roman" pitchFamily="18" charset="0"/>
                <a:cs typeface="Times New Roman" pitchFamily="18" charset="0"/>
              </a:rPr>
              <a:t>Vimalabai</a:t>
            </a:r>
            <a:r>
              <a:rPr lang="en-US" sz="2400" dirty="0" smtClean="0">
                <a:solidFill>
                  <a:srgbClr val="FFFF00"/>
                </a:solidFill>
                <a:latin typeface="Times New Roman" pitchFamily="18" charset="0"/>
                <a:cs typeface="Times New Roman" pitchFamily="18" charset="0"/>
              </a:rPr>
              <a:t> </a:t>
            </a:r>
            <a:r>
              <a:rPr lang="en-US" sz="2400" dirty="0" err="1" smtClean="0">
                <a:solidFill>
                  <a:srgbClr val="FFFF00"/>
                </a:solidFill>
                <a:latin typeface="Times New Roman" pitchFamily="18" charset="0"/>
                <a:cs typeface="Times New Roman" pitchFamily="18" charset="0"/>
              </a:rPr>
              <a:t>Deshmukh</a:t>
            </a:r>
            <a:r>
              <a:rPr lang="en-US" sz="2400" dirty="0" smtClean="0">
                <a:solidFill>
                  <a:srgbClr val="FFFF00"/>
                </a:solidFill>
                <a:latin typeface="Times New Roman" pitchFamily="18" charset="0"/>
                <a:cs typeface="Times New Roman" pitchFamily="18" charset="0"/>
              </a:rPr>
              <a:t>, </a:t>
            </a:r>
            <a:r>
              <a:rPr lang="en-US" sz="2400" dirty="0" err="1" smtClean="0">
                <a:solidFill>
                  <a:srgbClr val="FFFF00"/>
                </a:solidFill>
                <a:latin typeface="Times New Roman" pitchFamily="18" charset="0"/>
                <a:cs typeface="Times New Roman" pitchFamily="18" charset="0"/>
              </a:rPr>
              <a:t>Mahavidyalaya</a:t>
            </a:r>
            <a:r>
              <a:rPr lang="en-US" sz="2400" dirty="0" smtClean="0">
                <a:solidFill>
                  <a:srgbClr val="FFFF00"/>
                </a:solidFill>
                <a:latin typeface="Times New Roman" pitchFamily="18" charset="0"/>
                <a:cs typeface="Times New Roman" pitchFamily="18" charset="0"/>
              </a:rPr>
              <a:t>, Amravati</a:t>
            </a:r>
            <a:endParaRPr lang="en-US" sz="2400"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24712"/>
          </a:xfrm>
        </p:spPr>
        <p:txBody>
          <a:bodyPr>
            <a:normAutofit fontScale="90000"/>
          </a:bodyPr>
          <a:lstStyle/>
          <a:p>
            <a:r>
              <a:rPr lang="en-US" sz="2700" dirty="0" smtClean="0">
                <a:solidFill>
                  <a:srgbClr val="FF0000"/>
                </a:solidFill>
              </a:rPr>
              <a:t/>
            </a:r>
            <a:br>
              <a:rPr lang="en-US" sz="2700" dirty="0" smtClean="0">
                <a:solidFill>
                  <a:srgbClr val="FF0000"/>
                </a:solidFill>
              </a:rPr>
            </a:br>
            <a:r>
              <a:rPr lang="en-US" sz="2700" dirty="0" smtClean="0">
                <a:solidFill>
                  <a:srgbClr val="FF0000"/>
                </a:solidFill>
              </a:rPr>
              <a:t/>
            </a:r>
            <a:br>
              <a:rPr lang="en-US" sz="2700" dirty="0" smtClean="0">
                <a:solidFill>
                  <a:srgbClr val="FF0000"/>
                </a:solidFill>
              </a:rPr>
            </a:br>
            <a:r>
              <a:rPr lang="en-US" sz="2700" dirty="0" smtClean="0">
                <a:solidFill>
                  <a:srgbClr val="FF0000"/>
                </a:solidFill>
              </a:rPr>
              <a:t/>
            </a:r>
            <a:br>
              <a:rPr lang="en-US" sz="2700" dirty="0" smtClean="0">
                <a:solidFill>
                  <a:srgbClr val="FF0000"/>
                </a:solidFill>
              </a:rPr>
            </a:br>
            <a:r>
              <a:rPr lang="en-US" sz="2700" dirty="0" smtClean="0">
                <a:solidFill>
                  <a:srgbClr val="FF0000"/>
                </a:solidFill>
              </a:rPr>
              <a:t>4.5 Autocorrect, Auto Text , Spell Check, Thesaurus (Vocabulary)</a:t>
            </a:r>
            <a:r>
              <a:rPr lang="en-US" dirty="0" smtClean="0"/>
              <a:t/>
            </a:r>
            <a:br>
              <a:rPr lang="en-US" dirty="0" smtClean="0"/>
            </a:br>
            <a:endParaRPr lang="en-US" dirty="0"/>
          </a:p>
        </p:txBody>
      </p:sp>
      <p:sp>
        <p:nvSpPr>
          <p:cNvPr id="3" name="Content Placeholder 2"/>
          <p:cNvSpPr>
            <a:spLocks noGrp="1"/>
          </p:cNvSpPr>
          <p:nvPr>
            <p:ph idx="1"/>
          </p:nvPr>
        </p:nvSpPr>
        <p:spPr>
          <a:xfrm>
            <a:off x="304800" y="1219200"/>
            <a:ext cx="8610600" cy="5410200"/>
          </a:xfrm>
        </p:spPr>
        <p:txBody>
          <a:bodyPr>
            <a:normAutofit lnSpcReduction="10000"/>
          </a:bodyPr>
          <a:lstStyle/>
          <a:p>
            <a:pPr marL="514350" indent="-514350">
              <a:buNone/>
            </a:pPr>
            <a:r>
              <a:rPr lang="mr-IN" dirty="0" smtClean="0">
                <a:solidFill>
                  <a:srgbClr val="FF0000"/>
                </a:solidFill>
              </a:rPr>
              <a:t>१) एम. एस. वर्ड मध्ये</a:t>
            </a:r>
            <a:r>
              <a:rPr lang="en-US" dirty="0" smtClean="0">
                <a:solidFill>
                  <a:srgbClr val="FF0000"/>
                </a:solidFill>
              </a:rPr>
              <a:t> </a:t>
            </a:r>
            <a:r>
              <a:rPr lang="mr-IN" dirty="0" smtClean="0">
                <a:solidFill>
                  <a:srgbClr val="FF0000"/>
                </a:solidFill>
              </a:rPr>
              <a:t> ऑटो करेक्ट</a:t>
            </a:r>
            <a:r>
              <a:rPr lang="en-US" dirty="0" smtClean="0">
                <a:solidFill>
                  <a:srgbClr val="FF0000"/>
                </a:solidFill>
              </a:rPr>
              <a:t> (</a:t>
            </a:r>
            <a:r>
              <a:rPr lang="en-US" sz="2400" dirty="0" smtClean="0">
                <a:solidFill>
                  <a:srgbClr val="FF0000"/>
                </a:solidFill>
              </a:rPr>
              <a:t>Autocorrect)</a:t>
            </a:r>
            <a:r>
              <a:rPr lang="mr-IN" sz="2400" dirty="0" smtClean="0">
                <a:solidFill>
                  <a:srgbClr val="FF0000"/>
                </a:solidFill>
              </a:rPr>
              <a:t> या पर्यायाचा उपयोग :-</a:t>
            </a:r>
          </a:p>
          <a:p>
            <a:pPr marL="514350" indent="-514350">
              <a:buNone/>
            </a:pPr>
            <a:r>
              <a:rPr lang="mr-IN" dirty="0" smtClean="0"/>
              <a:t>एम. एस. वर्ड मध्ये</a:t>
            </a:r>
            <a:r>
              <a:rPr lang="en-US" dirty="0" smtClean="0"/>
              <a:t> </a:t>
            </a:r>
            <a:r>
              <a:rPr lang="mr-IN" dirty="0" smtClean="0"/>
              <a:t> ऑटो करेक्ट ह्या वैशिष्ठ्याचा उपयोग डॉक्यूमेन्ट मध्ये शब्द अचूक टाईप करण्यासाठी, शब्दातील कॅपिटल  अक्षरांच्या त्रुटी ( </a:t>
            </a:r>
            <a:r>
              <a:rPr lang="en-US" dirty="0" smtClean="0"/>
              <a:t> Capitalization error) </a:t>
            </a:r>
            <a:r>
              <a:rPr lang="mr-IN" dirty="0" smtClean="0"/>
              <a:t> दुरुस्त करण्यासाठी आणि चुकीच्या शब्द लेखनाला</a:t>
            </a:r>
            <a:r>
              <a:rPr lang="en-US" dirty="0" smtClean="0"/>
              <a:t>(Misspelled)</a:t>
            </a:r>
            <a:r>
              <a:rPr lang="mr-IN" dirty="0" smtClean="0"/>
              <a:t> दुरुस्त करण्यासाठी करतात.</a:t>
            </a:r>
          </a:p>
          <a:p>
            <a:pPr marL="514350" indent="-514350">
              <a:buNone/>
            </a:pPr>
            <a:r>
              <a:rPr lang="mr-IN" dirty="0" smtClean="0"/>
              <a:t>       तसेच  चिन्हे </a:t>
            </a:r>
            <a:r>
              <a:rPr lang="en-US" dirty="0" smtClean="0"/>
              <a:t>(Symbols) </a:t>
            </a:r>
            <a:r>
              <a:rPr lang="mr-IN" dirty="0" smtClean="0"/>
              <a:t> आणि टेक्स्ट ला सुद्धा आपोआप दुरुस्त केल्या जाते.</a:t>
            </a:r>
          </a:p>
          <a:p>
            <a:pPr marL="514350" indent="-514350">
              <a:buNone/>
            </a:pPr>
            <a:r>
              <a:rPr lang="mr-IN" dirty="0" smtClean="0"/>
              <a:t> ऑटो करेक्ट टॅब वर आपण पाहू शकतो की – विविध अंगभूत (</a:t>
            </a:r>
            <a:r>
              <a:rPr lang="en-US" dirty="0" smtClean="0"/>
              <a:t> In built)  </a:t>
            </a:r>
            <a:r>
              <a:rPr lang="mr-IN" dirty="0" smtClean="0"/>
              <a:t>पर्यायांना चेक बॉक्स मध्ये टिक मार्क (</a:t>
            </a:r>
            <a:r>
              <a:rPr lang="en-US" dirty="0" smtClean="0"/>
              <a:t>√</a:t>
            </a:r>
            <a:r>
              <a:rPr lang="mr-IN" dirty="0" smtClean="0"/>
              <a:t>) केलेले आहे. त्यामुळे, जेव्हा एक आठवड्याचा दिवसाचे नाव लिहिल्या नंतर स्पेस बार ‘की’  दाबल्याबरोबर सर्व दिवस कैपिटल केले जातात.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534400" cy="5943600"/>
          </a:xfrm>
        </p:spPr>
        <p:txBody>
          <a:bodyPr/>
          <a:lstStyle/>
          <a:p>
            <a:pPr>
              <a:buNone/>
            </a:pPr>
            <a:r>
              <a:rPr lang="mr-IN" dirty="0" smtClean="0"/>
              <a:t>तसेच, खाली दिलेला पर्याय “</a:t>
            </a:r>
            <a:r>
              <a:rPr lang="en-US" dirty="0" smtClean="0"/>
              <a:t> Replace text as you type” </a:t>
            </a:r>
            <a:r>
              <a:rPr lang="mr-IN" dirty="0" smtClean="0"/>
              <a:t> ला सुद्धा टिक मार्क (</a:t>
            </a:r>
            <a:r>
              <a:rPr lang="en-US" dirty="0" smtClean="0"/>
              <a:t>√</a:t>
            </a:r>
            <a:r>
              <a:rPr lang="mr-IN" dirty="0" smtClean="0"/>
              <a:t>) केलेले आहे. ह्याचा अर्थ असा की – आंपण कोणत्याही टेक्स्ट ला बदलू शकतो. </a:t>
            </a:r>
          </a:p>
          <a:p>
            <a:pPr>
              <a:buNone/>
            </a:pPr>
            <a:r>
              <a:rPr lang="mr-IN" dirty="0" smtClean="0"/>
              <a:t>उदाहरणार्थ- जर आपण :( टाईप केले तर दोन्ही चिन्हे एका स्माईली </a:t>
            </a:r>
            <a:r>
              <a:rPr lang="mr-IN" dirty="0" smtClean="0">
                <a:sym typeface="Wingdings" pitchFamily="2" charset="2"/>
              </a:rPr>
              <a:t> </a:t>
            </a:r>
            <a:r>
              <a:rPr lang="mr-IN" dirty="0" smtClean="0"/>
              <a:t>चेहऱ्यात बदलतील. जर आपल्याला वाटत असेल की एम. एस. वर्ड ने असे करू नये तर दिलेल्या  यादी मधून त्या पर्याया ला निवडा आणि डीलिट बटन वर क्लिक करा.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458200" cy="1143000"/>
          </a:xfrm>
        </p:spPr>
        <p:txBody>
          <a:bodyPr>
            <a:normAutofit/>
          </a:bodyPr>
          <a:lstStyle/>
          <a:p>
            <a:r>
              <a:rPr lang="mr-IN" sz="2700" dirty="0" smtClean="0">
                <a:solidFill>
                  <a:srgbClr val="FF0000"/>
                </a:solidFill>
              </a:rPr>
              <a:t>२) एम. एस. वर्ड मध्ये</a:t>
            </a:r>
            <a:r>
              <a:rPr lang="en-US" sz="2700" dirty="0" smtClean="0">
                <a:solidFill>
                  <a:srgbClr val="FF0000"/>
                </a:solidFill>
              </a:rPr>
              <a:t> </a:t>
            </a:r>
            <a:r>
              <a:rPr lang="mr-IN" sz="2700" dirty="0" smtClean="0">
                <a:solidFill>
                  <a:srgbClr val="FF0000"/>
                </a:solidFill>
              </a:rPr>
              <a:t> ऑटो  टेक्स्ट  ह्या वैशिष्ठ्याचा उपयोग </a:t>
            </a:r>
            <a:r>
              <a:rPr lang="en-US" sz="2700" dirty="0" smtClean="0">
                <a:solidFill>
                  <a:srgbClr val="FF0000"/>
                </a:solidFill>
              </a:rPr>
              <a:t>(Auto Text  in MS Word):-</a:t>
            </a:r>
            <a:endParaRPr lang="en-US" sz="2700" dirty="0">
              <a:solidFill>
                <a:srgbClr val="FF0000"/>
              </a:solidFill>
            </a:endParaRPr>
          </a:p>
        </p:txBody>
      </p:sp>
      <p:sp>
        <p:nvSpPr>
          <p:cNvPr id="3" name="Content Placeholder 2"/>
          <p:cNvSpPr>
            <a:spLocks noGrp="1"/>
          </p:cNvSpPr>
          <p:nvPr>
            <p:ph idx="1"/>
          </p:nvPr>
        </p:nvSpPr>
        <p:spPr>
          <a:xfrm>
            <a:off x="152400" y="1447800"/>
            <a:ext cx="8763000" cy="5181600"/>
          </a:xfrm>
        </p:spPr>
        <p:txBody>
          <a:bodyPr>
            <a:normAutofit fontScale="92500" lnSpcReduction="10000"/>
          </a:bodyPr>
          <a:lstStyle/>
          <a:p>
            <a:pPr>
              <a:buNone/>
            </a:pPr>
            <a:r>
              <a:rPr lang="mr-IN" dirty="0" smtClean="0"/>
              <a:t>एम. एस. वर्ड च्या डॉक्यूमेन्ट मध्ये</a:t>
            </a:r>
            <a:r>
              <a:rPr lang="en-US" dirty="0" smtClean="0"/>
              <a:t> </a:t>
            </a:r>
            <a:r>
              <a:rPr lang="mr-IN" dirty="0" smtClean="0"/>
              <a:t> ऑटो  टेक्स्ट  ह्या वैशिष्ठ्याचा उपयोग , डॉक्यूमेन्ट मध्ये</a:t>
            </a:r>
            <a:r>
              <a:rPr lang="en-US" dirty="0" smtClean="0"/>
              <a:t> </a:t>
            </a:r>
            <a:r>
              <a:rPr lang="mr-IN" dirty="0" smtClean="0"/>
              <a:t> टेक्स्ट ला आपोआप जोडण्यासाठी होतो.</a:t>
            </a:r>
          </a:p>
          <a:p>
            <a:pPr>
              <a:buNone/>
            </a:pPr>
            <a:r>
              <a:rPr lang="mr-IN" dirty="0" smtClean="0"/>
              <a:t>      ज्या टेक्स्ट चा डॉक्यूमेन्ट मध्ये जास्त होतो त्याला ‘ऑटो  टेक्स्ट डॉयलॉग बॉक्स’ मध्ये टाकल्यानंतर जर तो शब्द लिहिण्यास सुरुवात केली तर, त्या शब्दा च्या वर ऑटो  टेक्स्ट दिसणे सुरु होते. जर तो शब्द टेक्स्ट मध्ये जोडायचा असेल तर इंटर बटन दाबल्या नंतर तो शब्द डॉक्यूमेन्ट मध्ये आपोआप लिहिल्या जातो. त्यामुळे वेळ आणि मेहेनत या दोन्हीची बचत होते. </a:t>
            </a:r>
          </a:p>
          <a:p>
            <a:pPr>
              <a:buNone/>
            </a:pPr>
            <a:r>
              <a:rPr lang="mr-IN" dirty="0" smtClean="0"/>
              <a:t> </a:t>
            </a:r>
            <a:r>
              <a:rPr lang="mr-IN" dirty="0" smtClean="0">
                <a:solidFill>
                  <a:srgbClr val="FF0000"/>
                </a:solidFill>
              </a:rPr>
              <a:t>एम. एस. वर्ड मध्ये</a:t>
            </a:r>
            <a:r>
              <a:rPr lang="en-US" dirty="0" smtClean="0">
                <a:solidFill>
                  <a:srgbClr val="FF0000"/>
                </a:solidFill>
              </a:rPr>
              <a:t> </a:t>
            </a:r>
            <a:r>
              <a:rPr lang="mr-IN" dirty="0" smtClean="0">
                <a:solidFill>
                  <a:srgbClr val="FF0000"/>
                </a:solidFill>
              </a:rPr>
              <a:t> ऑटो  टेक्स्ट  करण्याची पद्धती (</a:t>
            </a:r>
            <a:r>
              <a:rPr lang="en-US" dirty="0" smtClean="0">
                <a:solidFill>
                  <a:srgbClr val="FF0000"/>
                </a:solidFill>
              </a:rPr>
              <a:t> Making Auto </a:t>
            </a:r>
            <a:r>
              <a:rPr lang="mr-IN" dirty="0" smtClean="0">
                <a:solidFill>
                  <a:srgbClr val="FF0000"/>
                </a:solidFill>
              </a:rPr>
              <a:t> </a:t>
            </a:r>
            <a:r>
              <a:rPr lang="en-US" dirty="0" smtClean="0">
                <a:solidFill>
                  <a:srgbClr val="FF0000"/>
                </a:solidFill>
              </a:rPr>
              <a:t>text</a:t>
            </a:r>
            <a:r>
              <a:rPr lang="mr-IN" dirty="0" smtClean="0">
                <a:solidFill>
                  <a:srgbClr val="FF0000"/>
                </a:solidFill>
              </a:rPr>
              <a:t> </a:t>
            </a:r>
            <a:r>
              <a:rPr lang="en-US" dirty="0" smtClean="0">
                <a:solidFill>
                  <a:srgbClr val="FF0000"/>
                </a:solidFill>
              </a:rPr>
              <a:t> in  MS  Word):-</a:t>
            </a:r>
          </a:p>
          <a:p>
            <a:pPr>
              <a:buNone/>
            </a:pPr>
            <a:r>
              <a:rPr lang="mr-IN" dirty="0" smtClean="0"/>
              <a:t>एम. एस. वर्ड मध्ये</a:t>
            </a:r>
            <a:r>
              <a:rPr lang="en-US" dirty="0" smtClean="0"/>
              <a:t> </a:t>
            </a:r>
            <a:r>
              <a:rPr lang="mr-IN" dirty="0" smtClean="0"/>
              <a:t> ऑटो  टेक्स्ट  करण्यासाठी खालील प्रक्रिया अवलंबवावी लागते.-</a:t>
            </a:r>
          </a:p>
          <a:p>
            <a:pPr marL="514350" indent="-514350">
              <a:buNone/>
            </a:pPr>
            <a:r>
              <a:rPr lang="mr-IN" dirty="0" smtClean="0"/>
              <a:t>१) ज्या शब्दाला किंवा वाक्याला ऑटो  टेक्स्ट  मध्ये टाकायचे आहे त्याला सिलेक्ट करा.</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6172200"/>
          </a:xfrm>
        </p:spPr>
        <p:txBody>
          <a:bodyPr/>
          <a:lstStyle/>
          <a:p>
            <a:pPr marL="514350" indent="-514350">
              <a:buNone/>
            </a:pPr>
            <a:r>
              <a:rPr lang="mr-IN" dirty="0" smtClean="0"/>
              <a:t>२) नंतर, ‘इन्सर्ट टॅब’ वर क्लिक करा.</a:t>
            </a:r>
          </a:p>
          <a:p>
            <a:pPr marL="514350" indent="-514350">
              <a:buNone/>
            </a:pPr>
            <a:r>
              <a:rPr lang="mr-IN" dirty="0" smtClean="0"/>
              <a:t>३) त्यानंतर ‘टेक्स्ट सेक्शन’ मध्ये असलेल्या ‘क्विक पार्ट’ बटनावर क्लिक करा.</a:t>
            </a:r>
          </a:p>
          <a:p>
            <a:pPr marL="514350" indent="-514350">
              <a:buNone/>
            </a:pPr>
            <a:r>
              <a:rPr lang="mr-IN" dirty="0" smtClean="0"/>
              <a:t>४) आता माउस च्या  बाणाला ‘ऑटो  टेक्स्ट’ वर ठेवा. त्यामुळे आपल्या समोर वेगवेगळे पर्याय दिसतील . त्यापैकी ‘सेव्ह सिलेक्शन टू ऑटो टेक्स्ट गॅलरी’ या पर्याया वर क्लिक  करा. </a:t>
            </a:r>
          </a:p>
          <a:p>
            <a:pPr marL="514350" indent="-514350">
              <a:buNone/>
            </a:pPr>
            <a:r>
              <a:rPr lang="mr-IN" dirty="0" smtClean="0"/>
              <a:t>५) त्यानंतर एक डॉयलॉग बॉक्स खुलेल, ज्याला ‘ क्रिएटिव्ह न्यू बिल्डींग ब्लॉक’ म्हणतात. या मध्ये संपूर्ण माहिती भरल्या नंतर ऑटो टेक्स्ट तयार होईल </a:t>
            </a:r>
          </a:p>
          <a:p>
            <a:pPr marL="514350" indent="-514350">
              <a:buNone/>
            </a:pPr>
            <a:r>
              <a:rPr lang="mr-IN" dirty="0" smtClean="0"/>
              <a:t>६) या नंतर ओ.के. वर क्लिक केल्यानंतर आपला ऑटो टेक्स्ट सेव्ह होईल.  </a:t>
            </a:r>
          </a:p>
          <a:p>
            <a:pPr>
              <a:buNone/>
            </a:pPr>
            <a:r>
              <a:rPr lang="mr-IN" sz="2800" dirty="0" smtClean="0">
                <a:solidFill>
                  <a:srgbClr val="FF0000"/>
                </a:solidFill>
              </a:rPr>
              <a:t> </a:t>
            </a:r>
            <a:endParaRPr lang="en-US"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a:bodyPr>
          <a:lstStyle/>
          <a:p>
            <a:r>
              <a:rPr lang="mr-IN" sz="2400" dirty="0" smtClean="0">
                <a:solidFill>
                  <a:srgbClr val="FF0000"/>
                </a:solidFill>
              </a:rPr>
              <a:t>३)</a:t>
            </a:r>
            <a:r>
              <a:rPr lang="en-US" sz="2400" dirty="0" smtClean="0">
                <a:solidFill>
                  <a:srgbClr val="FF0000"/>
                </a:solidFill>
              </a:rPr>
              <a:t> </a:t>
            </a:r>
            <a:r>
              <a:rPr lang="mr-IN" sz="2400" dirty="0" smtClean="0">
                <a:solidFill>
                  <a:srgbClr val="FF0000"/>
                </a:solidFill>
              </a:rPr>
              <a:t>एम. एस. वर्ड मध्ये</a:t>
            </a:r>
            <a:r>
              <a:rPr lang="en-US" sz="2400" dirty="0" smtClean="0">
                <a:solidFill>
                  <a:srgbClr val="FF0000"/>
                </a:solidFill>
              </a:rPr>
              <a:t>  ““</a:t>
            </a:r>
            <a:r>
              <a:rPr lang="mr-IN" sz="2400" dirty="0" smtClean="0">
                <a:solidFill>
                  <a:srgbClr val="FF0000"/>
                </a:solidFill>
              </a:rPr>
              <a:t>स्पेलिंग अँड ग्रामर चेक” ह्या वैशिष्ठ्याचा उपयोग </a:t>
            </a:r>
            <a:r>
              <a:rPr lang="en-US" sz="2400" dirty="0" smtClean="0">
                <a:solidFill>
                  <a:srgbClr val="FF0000"/>
                </a:solidFill>
              </a:rPr>
              <a:t>(“Spelling and Grammar Check” in MS  Word):-</a:t>
            </a:r>
            <a:r>
              <a:rPr lang="mr-IN" sz="2400" dirty="0" smtClean="0">
                <a:solidFill>
                  <a:srgbClr val="FF0000"/>
                </a:solidFill>
              </a:rPr>
              <a:t> </a:t>
            </a:r>
            <a:endParaRPr lang="en-US" sz="2400" dirty="0">
              <a:solidFill>
                <a:srgbClr val="FF0000"/>
              </a:solidFill>
            </a:endParaRPr>
          </a:p>
        </p:txBody>
      </p:sp>
      <p:sp>
        <p:nvSpPr>
          <p:cNvPr id="3" name="Content Placeholder 2"/>
          <p:cNvSpPr>
            <a:spLocks noGrp="1"/>
          </p:cNvSpPr>
          <p:nvPr>
            <p:ph idx="1"/>
          </p:nvPr>
        </p:nvSpPr>
        <p:spPr>
          <a:xfrm>
            <a:off x="152400" y="1447800"/>
            <a:ext cx="8763000" cy="5181600"/>
          </a:xfrm>
        </p:spPr>
        <p:txBody>
          <a:bodyPr>
            <a:normAutofit fontScale="92500" lnSpcReduction="10000"/>
          </a:bodyPr>
          <a:lstStyle/>
          <a:p>
            <a:pPr>
              <a:buNone/>
            </a:pPr>
            <a:r>
              <a:rPr lang="mr-IN" sz="2800" dirty="0" smtClean="0"/>
              <a:t>एम. एस. वर्ड मध्ये</a:t>
            </a:r>
            <a:r>
              <a:rPr lang="en-US" sz="2800" dirty="0" smtClean="0"/>
              <a:t>  “</a:t>
            </a:r>
            <a:r>
              <a:rPr lang="mr-IN" sz="2800" dirty="0" smtClean="0"/>
              <a:t>स्पेलिंग” आणि  “ग्रामर” दुरुस्त  करण्याची सुविधा आहे. ज्या वापरकर्त्याला इंग्लिश ची माहिती कमी असते, त्यांच्या करिता हे एक महत्वपूर्ण साधन आहे.</a:t>
            </a:r>
          </a:p>
          <a:p>
            <a:pPr>
              <a:buNone/>
            </a:pPr>
            <a:r>
              <a:rPr lang="mr-IN" sz="2800" dirty="0" smtClean="0"/>
              <a:t> </a:t>
            </a:r>
            <a:r>
              <a:rPr lang="mr-IN" sz="2400" dirty="0" smtClean="0"/>
              <a:t>एम. एस. वर्ड मध्ये</a:t>
            </a:r>
            <a:r>
              <a:rPr lang="en-US" sz="2400" dirty="0" smtClean="0"/>
              <a:t> </a:t>
            </a:r>
            <a:r>
              <a:rPr lang="mr-IN" sz="2400" dirty="0" smtClean="0"/>
              <a:t> वापरकर्त्या व्दारे लिहिलेल्या चुकीच्या </a:t>
            </a:r>
            <a:r>
              <a:rPr lang="en-US" sz="2400" dirty="0" smtClean="0"/>
              <a:t> </a:t>
            </a:r>
            <a:r>
              <a:rPr lang="mr-IN" sz="2400" dirty="0" smtClean="0"/>
              <a:t>स्पेलिंग  आणि  ग्रामर ला स्क्रीन वर दाखविल्या जाते. जर शब्द चुकीचा लिहिला असेल तर त्या शब्दाच्या खाली लाल रेषा प्रदर्शित होते आणि जर व्याकरणा  संबंधी चुका असतील तर त्या वाक्याच्या  खाली हिरवी रेषा प्रदर्शित होते. या चुकांना </a:t>
            </a:r>
            <a:r>
              <a:rPr lang="en-US" sz="2400" dirty="0" smtClean="0"/>
              <a:t>“</a:t>
            </a:r>
            <a:r>
              <a:rPr lang="mr-IN" sz="2400" dirty="0" smtClean="0"/>
              <a:t>स्पेलिंग अँड ग्रामर चेक”</a:t>
            </a:r>
            <a:r>
              <a:rPr lang="en-US" sz="2400" dirty="0" smtClean="0"/>
              <a:t> </a:t>
            </a:r>
            <a:r>
              <a:rPr lang="mr-IN" sz="2400" dirty="0" smtClean="0"/>
              <a:t> या टूल ने दुरुस्त करता येते. </a:t>
            </a:r>
          </a:p>
          <a:p>
            <a:pPr>
              <a:buNone/>
            </a:pPr>
            <a:r>
              <a:rPr lang="en-US" sz="2400" dirty="0" smtClean="0">
                <a:solidFill>
                  <a:srgbClr val="FF0000"/>
                </a:solidFill>
              </a:rPr>
              <a:t>“</a:t>
            </a:r>
            <a:r>
              <a:rPr lang="mr-IN" sz="2400" dirty="0" smtClean="0">
                <a:solidFill>
                  <a:srgbClr val="FF0000"/>
                </a:solidFill>
              </a:rPr>
              <a:t>स्पेलिंग” आणि  “ग्रामर” दुरुस्त  करण्याची पद्धती-</a:t>
            </a:r>
          </a:p>
          <a:p>
            <a:pPr>
              <a:buNone/>
            </a:pPr>
            <a:r>
              <a:rPr lang="mr-IN" dirty="0" smtClean="0"/>
              <a:t>जर आपल्याला आपल्या डॉक्यूमेन्ट मधील शब्द लेखन आणि व्याकरणा संबंधी तपासणी करायची असेल तर खालील कृती करावी.</a:t>
            </a:r>
          </a:p>
          <a:p>
            <a:pPr>
              <a:buNone/>
            </a:pPr>
            <a:r>
              <a:rPr lang="mr-IN" dirty="0" smtClean="0"/>
              <a:t>१) सर्व प्रथम </a:t>
            </a:r>
            <a:r>
              <a:rPr lang="mr-IN" sz="2800" dirty="0" smtClean="0"/>
              <a:t>वर्ड</a:t>
            </a:r>
            <a:r>
              <a:rPr lang="mr-IN" dirty="0" smtClean="0"/>
              <a:t> डॉक्यूमेन्ट ला खोला. नंतर, रिबन वरील  ‘रिव्ह्यू टॅब’ वर क्लिक करा.</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763000" cy="6019800"/>
          </a:xfrm>
        </p:spPr>
        <p:txBody>
          <a:bodyPr/>
          <a:lstStyle/>
          <a:p>
            <a:pPr>
              <a:buNone/>
            </a:pPr>
            <a:r>
              <a:rPr lang="mr-IN" dirty="0" smtClean="0"/>
              <a:t>२) नंतर</a:t>
            </a:r>
            <a:r>
              <a:rPr lang="en-US" sz="2800" dirty="0" smtClean="0"/>
              <a:t> “</a:t>
            </a:r>
            <a:r>
              <a:rPr lang="mr-IN" sz="2800" dirty="0" smtClean="0"/>
              <a:t>स्पेलिंग अँड ग्रामर”</a:t>
            </a:r>
            <a:r>
              <a:rPr lang="mr-IN" dirty="0" smtClean="0"/>
              <a:t> वर क्लिक करा.</a:t>
            </a:r>
          </a:p>
          <a:p>
            <a:pPr>
              <a:buNone/>
            </a:pPr>
            <a:r>
              <a:rPr lang="mr-IN" dirty="0" smtClean="0"/>
              <a:t>३) </a:t>
            </a:r>
          </a:p>
          <a:p>
            <a:pPr>
              <a:buNone/>
            </a:pPr>
            <a:r>
              <a:rPr lang="mr-IN" dirty="0" smtClean="0"/>
              <a:t>४) जर प्रोग्राम ने चुकीच्या स्पेलिंग शोधल्या तर, पहिल्या चुकीच्या शब्दासोबत एक ‘स्पेलिंग चेकर डॉयलॉग बॉक्स’ खुलतो.</a:t>
            </a:r>
          </a:p>
          <a:p>
            <a:pPr>
              <a:buNone/>
            </a:pPr>
            <a:r>
              <a:rPr lang="mr-IN" dirty="0" smtClean="0"/>
              <a:t>५) “चेंज स्पेलिंग’ या पर्याया ला निवडल्या नंतर क्लिक केले तर </a:t>
            </a:r>
          </a:p>
          <a:p>
            <a:pPr>
              <a:buNone/>
            </a:pPr>
            <a:r>
              <a:rPr lang="mr-IN" dirty="0" smtClean="0"/>
              <a:t>स्पेलिंग दुरुस्त केल्या जाते. नंतर, प्रोग्राम आपल्याला दुसऱ्या चुकीच्या ‘स्पेलिंग’ वर घेऊन जातो. </a:t>
            </a:r>
          </a:p>
          <a:p>
            <a:pPr>
              <a:buNone/>
            </a:pPr>
            <a:r>
              <a:rPr lang="mr-IN" dirty="0" smtClean="0"/>
              <a:t>६) शब्द आहे तसाच ठेवणे आणि कोणतीही दुरुस्ती न स्वीकारण्यासाठी, ‘इग्नोअर’ बटनावर क्लिक करा.</a:t>
            </a:r>
          </a:p>
          <a:p>
            <a:pPr>
              <a:buNone/>
            </a:pPr>
            <a:r>
              <a:rPr lang="mr-IN" dirty="0" smtClean="0"/>
              <a:t>७) वर्ड ने संपूर्ण डॉक्यूमेन्ट ची तपासणी पूर्ण केल्या नंतर </a:t>
            </a:r>
          </a:p>
          <a:p>
            <a:pPr>
              <a:buNone/>
            </a:pPr>
            <a:r>
              <a:rPr lang="mr-IN" dirty="0" smtClean="0"/>
              <a:t>“</a:t>
            </a:r>
            <a:r>
              <a:rPr lang="en-US" dirty="0" smtClean="0"/>
              <a:t>The spelling and grammar check is completed” </a:t>
            </a:r>
            <a:r>
              <a:rPr lang="mr-IN" dirty="0" smtClean="0"/>
              <a:t>असा संदेश दाखविला जातो.</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a:bodyPr>
          <a:lstStyle/>
          <a:p>
            <a:r>
              <a:rPr lang="mr-IN" sz="2400" b="1" dirty="0" smtClean="0">
                <a:solidFill>
                  <a:srgbClr val="FF0000"/>
                </a:solidFill>
              </a:rPr>
              <a:t>४)</a:t>
            </a:r>
            <a:r>
              <a:rPr lang="mr-IN" sz="2400" dirty="0" smtClean="0">
                <a:solidFill>
                  <a:srgbClr val="FF0000"/>
                </a:solidFill>
              </a:rPr>
              <a:t> एम. एस. वर्ड मधील शब्दकोष (</a:t>
            </a:r>
            <a:r>
              <a:rPr lang="en-US" sz="2400" b="1" dirty="0" smtClean="0">
                <a:solidFill>
                  <a:srgbClr val="FF0000"/>
                </a:solidFill>
              </a:rPr>
              <a:t>Thesaurus </a:t>
            </a:r>
            <a:r>
              <a:rPr lang="mr-IN" sz="2400" b="1" dirty="0" smtClean="0">
                <a:solidFill>
                  <a:srgbClr val="FF0000"/>
                </a:solidFill>
              </a:rPr>
              <a:t>[</a:t>
            </a:r>
            <a:r>
              <a:rPr lang="en-US" sz="2400" b="1" dirty="0" smtClean="0">
                <a:solidFill>
                  <a:srgbClr val="FF0000"/>
                </a:solidFill>
              </a:rPr>
              <a:t>Vocabulary</a:t>
            </a:r>
            <a:r>
              <a:rPr lang="mr-IN" sz="2400" b="1" dirty="0" smtClean="0">
                <a:solidFill>
                  <a:srgbClr val="FF0000"/>
                </a:solidFill>
              </a:rPr>
              <a:t>] </a:t>
            </a:r>
            <a:r>
              <a:rPr lang="en-US" sz="2400" b="1" dirty="0" smtClean="0">
                <a:solidFill>
                  <a:srgbClr val="FF0000"/>
                </a:solidFill>
              </a:rPr>
              <a:t>In MS Word):-</a:t>
            </a:r>
            <a:r>
              <a:rPr lang="mr-IN" sz="2400" b="1" dirty="0" smtClean="0">
                <a:solidFill>
                  <a:srgbClr val="FF0000"/>
                </a:solidFill>
              </a:rPr>
              <a:t> </a:t>
            </a:r>
            <a:endParaRPr lang="en-US" sz="2400" dirty="0">
              <a:solidFill>
                <a:srgbClr val="FF0000"/>
              </a:solidFill>
            </a:endParaRPr>
          </a:p>
        </p:txBody>
      </p:sp>
      <p:sp>
        <p:nvSpPr>
          <p:cNvPr id="3" name="Content Placeholder 2"/>
          <p:cNvSpPr>
            <a:spLocks noGrp="1"/>
          </p:cNvSpPr>
          <p:nvPr>
            <p:ph idx="1"/>
          </p:nvPr>
        </p:nvSpPr>
        <p:spPr>
          <a:xfrm>
            <a:off x="228600" y="1447800"/>
            <a:ext cx="8686800" cy="5181600"/>
          </a:xfrm>
        </p:spPr>
        <p:txBody>
          <a:bodyPr>
            <a:normAutofit fontScale="70000" lnSpcReduction="20000"/>
          </a:bodyPr>
          <a:lstStyle/>
          <a:p>
            <a:pPr>
              <a:buNone/>
            </a:pPr>
            <a:r>
              <a:rPr lang="en-US" dirty="0" smtClean="0"/>
              <a:t>‘</a:t>
            </a:r>
            <a:r>
              <a:rPr lang="mr-IN" dirty="0" smtClean="0"/>
              <a:t>थीसॉरस’ हा </a:t>
            </a:r>
            <a:r>
              <a:rPr lang="mr-IN" sz="2800" dirty="0" smtClean="0"/>
              <a:t>एम. एस. वर्ड चा एक विशाल शब्दभांडार आहे. या ठिकाणी आपण शब्दाच्या अर्था बरोबरच त्या शब्दाचे विविध समानार्थी शब्द, तसेच विरुदार्थी शब्द पाहू शकतो.</a:t>
            </a:r>
            <a:r>
              <a:rPr lang="en-US" sz="2800" dirty="0" smtClean="0"/>
              <a:t> ‘</a:t>
            </a:r>
            <a:r>
              <a:rPr lang="mr-IN" sz="2800" dirty="0" smtClean="0"/>
              <a:t>थीसॉरस’ मधील समानार्थी शब्दाने आधीचा शब्द बदलता येतो. त्यामुळे एकच शब्द पुन्हा पुन्हा वापरल्या जात नाही. त्यामुळे भाषेची सुंदरता वाढते. </a:t>
            </a:r>
          </a:p>
          <a:p>
            <a:pPr>
              <a:buNone/>
            </a:pPr>
            <a:r>
              <a:rPr lang="en-US" sz="2800" dirty="0" smtClean="0">
                <a:solidFill>
                  <a:srgbClr val="FF0000"/>
                </a:solidFill>
              </a:rPr>
              <a:t>‘</a:t>
            </a:r>
            <a:r>
              <a:rPr lang="mr-IN" sz="2800" dirty="0" smtClean="0">
                <a:solidFill>
                  <a:srgbClr val="FF0000"/>
                </a:solidFill>
              </a:rPr>
              <a:t>थीसॉरस’ चा वापर करण्याची पद्धती-</a:t>
            </a:r>
          </a:p>
          <a:p>
            <a:pPr marL="514350" indent="-514350">
              <a:buNone/>
            </a:pPr>
            <a:r>
              <a:rPr lang="mr-IN" sz="3100" dirty="0" smtClean="0">
                <a:solidFill>
                  <a:srgbClr val="FF0000"/>
                </a:solidFill>
              </a:rPr>
              <a:t>१) ज्या शब्दाचे पर्यायवाची शब्द किंवा अर्थ माहित करायचा आहे, त्या शब्दाला सिलेक्ट करा.</a:t>
            </a:r>
          </a:p>
          <a:p>
            <a:pPr marL="514350" indent="-514350">
              <a:buNone/>
            </a:pPr>
            <a:r>
              <a:rPr lang="mr-IN" sz="3100" dirty="0" smtClean="0">
                <a:solidFill>
                  <a:srgbClr val="FF0000"/>
                </a:solidFill>
              </a:rPr>
              <a:t>२) </a:t>
            </a:r>
            <a:r>
              <a:rPr lang="mr-IN" sz="3100" dirty="0" smtClean="0"/>
              <a:t>रिबन वरील  ‘रिव्ह्यू टॅब’ वर क्लिक करा.</a:t>
            </a:r>
          </a:p>
          <a:p>
            <a:pPr marL="514350" indent="-514350">
              <a:buNone/>
            </a:pPr>
            <a:r>
              <a:rPr lang="mr-IN" sz="3100" dirty="0" smtClean="0">
                <a:solidFill>
                  <a:srgbClr val="FF0000"/>
                </a:solidFill>
              </a:rPr>
              <a:t>३) नंतर “प्रूफिंग ग्रुप” मधील ‘थीसॉरस’ बटन वर क्लिक करा. </a:t>
            </a:r>
          </a:p>
          <a:p>
            <a:pPr marL="514350" indent="-514350">
              <a:buNone/>
            </a:pPr>
            <a:r>
              <a:rPr lang="mr-IN" sz="3100" dirty="0" smtClean="0">
                <a:solidFill>
                  <a:srgbClr val="FF0000"/>
                </a:solidFill>
              </a:rPr>
              <a:t>४) आलेल्या पर्याया मधील त्या शब्दावर माउस च्या कर्सर ला न्या, ज्या शब्दाचा उपयोग करायचा आहे. त्या शब्दाच्या उजव्या बाजूला असलेल्या बाणावर क्लिक करा आणि आलेल्या पर्यायामध्ये ‘इन्सर्ट’ वर क्लिक करा. </a:t>
            </a:r>
          </a:p>
          <a:p>
            <a:pPr marL="514350" indent="-514350">
              <a:buNone/>
            </a:pPr>
            <a:r>
              <a:rPr lang="mr-IN" sz="3100" dirty="0" smtClean="0">
                <a:solidFill>
                  <a:srgbClr val="FF0000"/>
                </a:solidFill>
              </a:rPr>
              <a:t>६) जर ‘थीसॉरस’ मधील समानार्थी शब्दामधील कोणत्याही शब्दाच्या अर्थाशी असहमत असाल तर “</a:t>
            </a:r>
            <a:r>
              <a:rPr lang="mr-IN" sz="3100" dirty="0" smtClean="0"/>
              <a:t>ड्रॉप डाऊन मेन्यू च्या खाली उजव्या कॉलम मध्ये ‘सर्च फिल्ड’ च्या उजव्या कॉलम वर  क्लिक करून, त्या शब्दकोशातून एखाद्या शब्दाची निवड करू शकतो. </a:t>
            </a:r>
            <a:endParaRPr lang="mr-IN" sz="3100" dirty="0" smtClean="0">
              <a:solidFill>
                <a:srgbClr val="FF0000"/>
              </a:solidFill>
            </a:endParaRPr>
          </a:p>
          <a:p>
            <a:pPr>
              <a:buNone/>
            </a:pPr>
            <a:endParaRPr lang="en-US" sz="31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741</TotalTime>
  <Words>977</Words>
  <Application>Microsoft Office PowerPoint</Application>
  <PresentationFormat>On-screen Show (4:3)</PresentationFormat>
  <Paragraphs>46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Lecture –  3                 (Autocorrect, Auto Text Spell Check, Thesaurus (Vocabulary) ) UNIT-IV Subject- Computer Application in Home Science  [ Seme – III ] Code – 231CA20</vt:lpstr>
      <vt:lpstr>   4.5 Autocorrect, Auto Text , Spell Check, Thesaurus (Vocabulary) </vt:lpstr>
      <vt:lpstr>Slide 3</vt:lpstr>
      <vt:lpstr>२) एम. एस. वर्ड मध्ये  ऑटो  टेक्स्ट  ह्या वैशिष्ठ्याचा उपयोग (Auto Text  in MS Word):-</vt:lpstr>
      <vt:lpstr>Slide 5</vt:lpstr>
      <vt:lpstr>३) एम. एस. वर्ड मध्ये  ““स्पेलिंग अँड ग्रामर चेक” ह्या वैशिष्ठ्याचा उपयोग (“Spelling and Grammar Check” in MS  Word):- </vt:lpstr>
      <vt:lpstr>Slide 7</vt:lpstr>
      <vt:lpstr>४) एम. एस. वर्ड मधील शब्दकोष (Thesaurus [Vocabulary] In MS Word):-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3                 (Autocorrect, Auto Text Spell Check, Thesaurus (Vocabulary) ) UNIT-IV Subject- Computer Application in Home Science  [ Seme – III ] Code – 231CA20</dc:title>
  <dc:creator>DELL</dc:creator>
  <cp:lastModifiedBy>DELL</cp:lastModifiedBy>
  <cp:revision>41</cp:revision>
  <dcterms:created xsi:type="dcterms:W3CDTF">2020-08-29T16:54:31Z</dcterms:created>
  <dcterms:modified xsi:type="dcterms:W3CDTF">2020-08-30T18:27:12Z</dcterms:modified>
</cp:coreProperties>
</file>