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1" r:id="rId6"/>
    <p:sldId id="260" r:id="rId7"/>
    <p:sldId id="262"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1"/>
      </p:bgRef>
    </p:bg>
    <p:spTree>
      <p:nvGrpSpPr>
        <p:cNvPr id="1" name=""/>
        <p:cNvGrpSpPr/>
        <p:nvPr/>
      </p:nvGrpSpPr>
      <p:grpSpPr>
        <a:xfrm>
          <a:off x="0" y="0"/>
          <a:ext cx="0" cy="0"/>
          <a:chOff x="0" y="0"/>
          <a:chExt cx="0" cy="0"/>
        </a:xfrm>
      </p:grpSpPr>
      <p:sp>
        <p:nvSpPr>
          <p:cNvPr id="8" name="Title 7"/>
          <p:cNvSpPr>
            <a:spLocks noGrp="1"/>
          </p:cNvSpPr>
          <p:nvPr>
            <p:ph type="ctrTitle"/>
          </p:nvPr>
        </p:nvSpPr>
        <p:spPr>
          <a:xfrm>
            <a:off x="2286000" y="3124200"/>
            <a:ext cx="6172200" cy="1894362"/>
          </a:xfrm>
        </p:spPr>
        <p:txBody>
          <a:bodyPr/>
          <a:lstStyle>
            <a:lvl1pPr>
              <a:defRPr b="1"/>
            </a:lvl1pPr>
          </a:lstStyle>
          <a:p>
            <a:r>
              <a:rPr kumimoji="0" lang="en-US" smtClean="0"/>
              <a:t>Click to edit Master title style</a:t>
            </a:r>
            <a:endParaRPr kumimoji="0" lang="en-US"/>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bwMode="auto">
          <a:xfrm rot="5400000">
            <a:off x="7764621" y="1174097"/>
            <a:ext cx="2286000" cy="381000"/>
          </a:xfrm>
        </p:spPr>
        <p:txBody>
          <a:bodyPr/>
          <a:lstStyle/>
          <a:p>
            <a:fld id="{3CDF6DEB-4198-427E-9E63-48067FF22DDB}" type="datetimeFigureOut">
              <a:rPr lang="en-US" smtClean="0"/>
              <a:pPr/>
              <a:t>25/08/2020</a:t>
            </a:fld>
            <a:endParaRPr lang="en-US"/>
          </a:p>
        </p:txBody>
      </p:sp>
      <p:sp>
        <p:nvSpPr>
          <p:cNvPr id="17" name="Footer Placeholder 16"/>
          <p:cNvSpPr>
            <a:spLocks noGrp="1"/>
          </p:cNvSpPr>
          <p:nvPr>
            <p:ph type="ftr" sz="quarter" idx="11"/>
          </p:nvPr>
        </p:nvSpPr>
        <p:spPr bwMode="auto">
          <a:xfrm rot="5400000">
            <a:off x="7077269" y="4181669"/>
            <a:ext cx="3657600" cy="384048"/>
          </a:xfrm>
        </p:spPr>
        <p:txBody>
          <a:bodyPr/>
          <a:lstStyle/>
          <a:p>
            <a:endParaRPr lang="en-US"/>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Straight Connec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Straight Connector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Straight Connector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bwMode="auto">
          <a:xfrm>
            <a:off x="1325544" y="4928702"/>
            <a:ext cx="609600" cy="517524"/>
          </a:xfrm>
        </p:spPr>
        <p:txBody>
          <a:bodyPr/>
          <a:lstStyle/>
          <a:p>
            <a:fld id="{476EF5BB-FB60-4488-ACF1-DA0ACC324C2D}"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3CDF6DEB-4198-427E-9E63-48067FF22DDB}" type="datetimeFigureOut">
              <a:rPr lang="en-US" smtClean="0"/>
              <a:pPr/>
              <a:t>25/08/2020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76EF5BB-FB60-4488-ACF1-DA0ACC324C2D}"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3CDF6DEB-4198-427E-9E63-48067FF22DDB}" type="datetimeFigureOut">
              <a:rPr lang="en-US" smtClean="0"/>
              <a:pPr/>
              <a:t>25/08/2020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76EF5BB-FB60-4488-ACF1-DA0ACC324C2D}"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8" name="Content Placeholder 7"/>
          <p:cNvSpPr>
            <a:spLocks noGrp="1"/>
          </p:cNvSpPr>
          <p:nvPr>
            <p:ph sz="quarter" idx="1"/>
          </p:nvPr>
        </p:nvSpPr>
        <p:spPr>
          <a:xfrm>
            <a:off x="457200" y="1600200"/>
            <a:ext cx="7467600" cy="487375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4"/>
          </p:nvPr>
        </p:nvSpPr>
        <p:spPr/>
        <p:txBody>
          <a:bodyPr rtlCol="0"/>
          <a:lstStyle/>
          <a:p>
            <a:fld id="{3CDF6DEB-4198-427E-9E63-48067FF22DDB}" type="datetimeFigureOut">
              <a:rPr lang="en-US" smtClean="0"/>
              <a:pPr/>
              <a:t>25/08/2020</a:t>
            </a:fld>
            <a:endParaRPr lang="en-US"/>
          </a:p>
        </p:txBody>
      </p:sp>
      <p:sp>
        <p:nvSpPr>
          <p:cNvPr id="9" name="Slide Number Placeholder 8"/>
          <p:cNvSpPr>
            <a:spLocks noGrp="1"/>
          </p:cNvSpPr>
          <p:nvPr>
            <p:ph type="sldNum" sz="quarter" idx="15"/>
          </p:nvPr>
        </p:nvSpPr>
        <p:spPr/>
        <p:txBody>
          <a:bodyPr rtlCol="0"/>
          <a:lstStyle/>
          <a:p>
            <a:fld id="{476EF5BB-FB60-4488-ACF1-DA0ACC324C2D}" type="slidenum">
              <a:rPr lang="en-US" smtClean="0"/>
              <a:pPr/>
              <a:t>‹#›</a:t>
            </a:fld>
            <a:endParaRPr lang="en-US"/>
          </a:p>
        </p:txBody>
      </p:sp>
      <p:sp>
        <p:nvSpPr>
          <p:cNvPr id="10" name="Footer Placeholder 9"/>
          <p:cNvSpPr>
            <a:spLocks noGrp="1"/>
          </p:cNvSpPr>
          <p:nvPr>
            <p:ph type="ftr" sz="quarter" idx="16"/>
          </p:nvPr>
        </p:nvSpPr>
        <p:spPr/>
        <p:txBody>
          <a:bodyPr rtlCol="0"/>
          <a:lstStyle/>
          <a:p>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bwMode="auto">
          <a:xfrm rot="5400000">
            <a:off x="7763256" y="1170432"/>
            <a:ext cx="2286000" cy="381000"/>
          </a:xfrm>
        </p:spPr>
        <p:txBody>
          <a:bodyPr/>
          <a:lstStyle/>
          <a:p>
            <a:fld id="{3CDF6DEB-4198-427E-9E63-48067FF22DDB}" type="datetimeFigureOut">
              <a:rPr lang="en-US" smtClean="0"/>
              <a:pPr/>
              <a:t>25/08/2020</a:t>
            </a:fld>
            <a:endParaRPr lang="en-US"/>
          </a:p>
        </p:txBody>
      </p:sp>
      <p:sp>
        <p:nvSpPr>
          <p:cNvPr id="5" name="Footer Placeholder 4"/>
          <p:cNvSpPr>
            <a:spLocks noGrp="1"/>
          </p:cNvSpPr>
          <p:nvPr>
            <p:ph type="ftr" sz="quarter" idx="11"/>
          </p:nvPr>
        </p:nvSpPr>
        <p:spPr bwMode="auto">
          <a:xfrm rot="5400000">
            <a:off x="7077456" y="4178808"/>
            <a:ext cx="3657600" cy="384048"/>
          </a:xfrm>
        </p:spPr>
        <p:txBody>
          <a:bodyPr/>
          <a:lstStyle/>
          <a:p>
            <a:endParaRPr lang="en-US"/>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Straight Connector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ide Number Placeholder 5"/>
          <p:cNvSpPr>
            <a:spLocks noGrp="1"/>
          </p:cNvSpPr>
          <p:nvPr>
            <p:ph type="sldNum" sz="quarter" idx="12"/>
          </p:nvPr>
        </p:nvSpPr>
        <p:spPr bwMode="auto">
          <a:xfrm>
            <a:off x="1340616" y="4928702"/>
            <a:ext cx="609600" cy="517524"/>
          </a:xfrm>
        </p:spPr>
        <p:txBody>
          <a:bodyPr/>
          <a:lstStyle/>
          <a:p>
            <a:fld id="{476EF5BB-FB60-4488-ACF1-DA0ACC324C2D}"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3CDF6DEB-4198-427E-9E63-48067FF22DDB}" type="datetimeFigureOut">
              <a:rPr lang="en-US" smtClean="0"/>
              <a:pPr/>
              <a:t>25/08/2020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76EF5BB-FB60-4488-ACF1-DA0ACC324C2D}" type="slidenum">
              <a:rPr lang="en-US" smtClean="0"/>
              <a:pPr/>
              <a:t>‹#›</a:t>
            </a:fld>
            <a:endParaRPr lang="en-US"/>
          </a:p>
        </p:txBody>
      </p:sp>
      <p:sp>
        <p:nvSpPr>
          <p:cNvPr id="9" name="Content Placeholder 8"/>
          <p:cNvSpPr>
            <a:spLocks noGrp="1"/>
          </p:cNvSpPr>
          <p:nvPr>
            <p:ph sz="quarter" idx="1"/>
          </p:nvPr>
        </p:nvSpPr>
        <p:spPr>
          <a:xfrm>
            <a:off x="457200"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270248"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nchor="b"/>
          <a:lstStyle>
            <a:lvl1pPr>
              <a:defRPr/>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3CDF6DEB-4198-427E-9E63-48067FF22DDB}" type="datetimeFigureOut">
              <a:rPr lang="en-US" smtClean="0"/>
              <a:pPr/>
              <a:t>25/08/2020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76EF5BB-FB60-4488-ACF1-DA0ACC324C2D}" type="slidenum">
              <a:rPr lang="en-US" smtClean="0"/>
              <a:pPr/>
              <a:t>‹#›</a:t>
            </a:fld>
            <a:endParaRPr lang="en-US"/>
          </a:p>
        </p:txBody>
      </p:sp>
      <p:sp>
        <p:nvSpPr>
          <p:cNvPr id="11" name="Content Placeholder 10"/>
          <p:cNvSpPr>
            <a:spLocks noGrp="1"/>
          </p:cNvSpPr>
          <p:nvPr>
            <p:ph sz="quarter" idx="2"/>
          </p:nvPr>
        </p:nvSpPr>
        <p:spPr>
          <a:xfrm>
            <a:off x="457200"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371975"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6" name="Date Placeholder 5"/>
          <p:cNvSpPr>
            <a:spLocks noGrp="1"/>
          </p:cNvSpPr>
          <p:nvPr>
            <p:ph type="dt" sz="half" idx="10"/>
          </p:nvPr>
        </p:nvSpPr>
        <p:spPr/>
        <p:txBody>
          <a:bodyPr rtlCol="0"/>
          <a:lstStyle/>
          <a:p>
            <a:fld id="{3CDF6DEB-4198-427E-9E63-48067FF22DDB}" type="datetimeFigureOut">
              <a:rPr lang="en-US" smtClean="0"/>
              <a:pPr/>
              <a:t>25/08/2020</a:t>
            </a:fld>
            <a:endParaRPr lang="en-US"/>
          </a:p>
        </p:txBody>
      </p:sp>
      <p:sp>
        <p:nvSpPr>
          <p:cNvPr id="7" name="Slide Number Placeholder 6"/>
          <p:cNvSpPr>
            <a:spLocks noGrp="1"/>
          </p:cNvSpPr>
          <p:nvPr>
            <p:ph type="sldNum" sz="quarter" idx="11"/>
          </p:nvPr>
        </p:nvSpPr>
        <p:spPr/>
        <p:txBody>
          <a:bodyPr rtlCol="0"/>
          <a:lstStyle/>
          <a:p>
            <a:fld id="{476EF5BB-FB60-4488-ACF1-DA0ACC324C2D}" type="slidenum">
              <a:rPr lang="en-US" smtClean="0"/>
              <a:pPr/>
              <a:t>‹#›</a:t>
            </a:fld>
            <a:endParaRPr lang="en-US"/>
          </a:p>
        </p:txBody>
      </p:sp>
      <p:sp>
        <p:nvSpPr>
          <p:cNvPr id="8" name="Footer Placeholder 7"/>
          <p:cNvSpPr>
            <a:spLocks noGrp="1"/>
          </p:cNvSpPr>
          <p:nvPr>
            <p:ph type="ftr" sz="quarter" idx="12"/>
          </p:nvPr>
        </p:nvSpPr>
        <p:spPr/>
        <p:txBody>
          <a:bodyPr rtlCol="0"/>
          <a:lstStyle/>
          <a:p>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CDF6DEB-4198-427E-9E63-48067FF22DDB}" type="datetimeFigureOut">
              <a:rPr lang="en-US" smtClean="0"/>
              <a:pPr/>
              <a:t>25/08/2020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76EF5BB-FB60-4488-ACF1-DA0ACC324C2D}"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Content Placeholder 17"/>
          <p:cNvSpPr>
            <a:spLocks noGrp="1"/>
          </p:cNvSpPr>
          <p:nvPr>
            <p:ph sz="quarter" idx="1"/>
          </p:nvPr>
        </p:nvSpPr>
        <p:spPr>
          <a:xfrm>
            <a:off x="304800" y="274320"/>
            <a:ext cx="5638800" cy="6327648"/>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4"/>
          </p:nvPr>
        </p:nvSpPr>
        <p:spPr/>
        <p:txBody>
          <a:bodyPr rtlCol="0"/>
          <a:lstStyle/>
          <a:p>
            <a:fld id="{3CDF6DEB-4198-427E-9E63-48067FF22DDB}" type="datetimeFigureOut">
              <a:rPr lang="en-US" smtClean="0"/>
              <a:pPr/>
              <a:t>25/08/2020</a:t>
            </a:fld>
            <a:endParaRPr lang="en-US"/>
          </a:p>
        </p:txBody>
      </p:sp>
      <p:sp>
        <p:nvSpPr>
          <p:cNvPr id="22" name="Slide Number Placeholder 21"/>
          <p:cNvSpPr>
            <a:spLocks noGrp="1"/>
          </p:cNvSpPr>
          <p:nvPr>
            <p:ph type="sldNum" sz="quarter" idx="15"/>
          </p:nvPr>
        </p:nvSpPr>
        <p:spPr/>
        <p:txBody>
          <a:bodyPr rtlCol="0"/>
          <a:lstStyle/>
          <a:p>
            <a:fld id="{476EF5BB-FB60-4488-ACF1-DA0ACC324C2D}" type="slidenum">
              <a:rPr lang="en-US" smtClean="0"/>
              <a:pPr/>
              <a:t>‹#›</a:t>
            </a:fld>
            <a:endParaRPr lang="en-US"/>
          </a:p>
        </p:txBody>
      </p:sp>
      <p:sp>
        <p:nvSpPr>
          <p:cNvPr id="23" name="Footer Placeholder 22"/>
          <p:cNvSpPr>
            <a:spLocks noGrp="1"/>
          </p:cNvSpPr>
          <p:nvPr>
            <p:ph type="ftr" sz="quarter" idx="16"/>
          </p:nvPr>
        </p:nvSpPr>
        <p:spPr/>
        <p:txBody>
          <a:bodyPr rtlCol="0"/>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rot="5400000">
            <a:off x="3350133" y="3200400"/>
            <a:ext cx="6309360" cy="457200"/>
          </a:xfrm>
        </p:spPr>
        <p:txBody>
          <a:bodyPr anchor="b"/>
          <a:lstStyle>
            <a:lvl1pPr algn="l">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smtClean="0"/>
              <a:t>Click icon to add picture</a:t>
            </a:r>
            <a:endParaRPr kumimoji="0" lang="en-US"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10"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e Placeholder 16"/>
          <p:cNvSpPr>
            <a:spLocks noGrp="1"/>
          </p:cNvSpPr>
          <p:nvPr>
            <p:ph type="dt" sz="half" idx="10"/>
          </p:nvPr>
        </p:nvSpPr>
        <p:spPr/>
        <p:txBody>
          <a:bodyPr rtlCol="0"/>
          <a:lstStyle/>
          <a:p>
            <a:fld id="{3CDF6DEB-4198-427E-9E63-48067FF22DDB}" type="datetimeFigureOut">
              <a:rPr lang="en-US" smtClean="0"/>
              <a:pPr/>
              <a:t>25/08/2020</a:t>
            </a:fld>
            <a:endParaRPr lang="en-US"/>
          </a:p>
        </p:txBody>
      </p:sp>
      <p:sp>
        <p:nvSpPr>
          <p:cNvPr id="18" name="Slide Number Placeholder 17"/>
          <p:cNvSpPr>
            <a:spLocks noGrp="1"/>
          </p:cNvSpPr>
          <p:nvPr>
            <p:ph type="sldNum" sz="quarter" idx="11"/>
          </p:nvPr>
        </p:nvSpPr>
        <p:spPr/>
        <p:txBody>
          <a:bodyPr rtlCol="0"/>
          <a:lstStyle/>
          <a:p>
            <a:fld id="{476EF5BB-FB60-4488-ACF1-DA0ACC324C2D}" type="slidenum">
              <a:rPr lang="en-US" smtClean="0"/>
              <a:pPr/>
              <a:t>‹#›</a:t>
            </a:fld>
            <a:endParaRPr lang="en-US"/>
          </a:p>
        </p:txBody>
      </p:sp>
      <p:sp>
        <p:nvSpPr>
          <p:cNvPr id="21" name="Footer Placeholder 20"/>
          <p:cNvSpPr>
            <a:spLocks noGrp="1"/>
          </p:cNvSpPr>
          <p:nvPr>
            <p:ph type="ftr" sz="quarter" idx="12"/>
          </p:nvPr>
        </p:nvSpPr>
        <p:spPr/>
        <p:txBody>
          <a:bodyPr rtlCol="0"/>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3CDF6DEB-4198-427E-9E63-48067FF22DDB}" type="datetimeFigureOut">
              <a:rPr lang="en-US" smtClean="0"/>
              <a:pPr/>
              <a:t>25/08/2020</a:t>
            </a:fld>
            <a:endParaRPr lang="en-US"/>
          </a:p>
        </p:txBody>
      </p:sp>
      <p:sp>
        <p:nvSpPr>
          <p:cNvPr id="3" name="Footer Placeholder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en-US"/>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476EF5BB-FB60-4488-ACF1-DA0ACC324C2D}"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52400"/>
            <a:ext cx="7772400" cy="1831975"/>
          </a:xfrm>
        </p:spPr>
        <p:txBody>
          <a:bodyPr>
            <a:noAutofit/>
          </a:bodyPr>
          <a:lstStyle/>
          <a:p>
            <a:pPr algn="r"/>
            <a:r>
              <a:rPr lang="en-US" sz="2400" dirty="0" smtClean="0">
                <a:solidFill>
                  <a:srgbClr val="7030A0"/>
                </a:solidFill>
                <a:latin typeface="Times New Roman" pitchFamily="18" charset="0"/>
                <a:cs typeface="Times New Roman" pitchFamily="18" charset="0"/>
              </a:rPr>
              <a:t>Lecture – </a:t>
            </a:r>
            <a:r>
              <a:rPr lang="mr-IN" sz="2400" dirty="0" smtClean="0">
                <a:solidFill>
                  <a:srgbClr val="7030A0"/>
                </a:solidFill>
                <a:latin typeface="Times New Roman" pitchFamily="18" charset="0"/>
                <a:cs typeface="Times New Roman" pitchFamily="18" charset="0"/>
              </a:rPr>
              <a:t> </a:t>
            </a:r>
            <a:r>
              <a:rPr lang="en-US" sz="2400" dirty="0" smtClean="0">
                <a:solidFill>
                  <a:srgbClr val="7030A0"/>
                </a:solidFill>
                <a:latin typeface="Times New Roman" pitchFamily="18" charset="0"/>
                <a:cs typeface="Times New Roman" pitchFamily="18" charset="0"/>
              </a:rPr>
              <a:t>3</a:t>
            </a:r>
            <a:r>
              <a:rPr lang="mr-IN" sz="2400" dirty="0" smtClean="0">
                <a:solidFill>
                  <a:srgbClr val="7030A0"/>
                </a:solidFill>
                <a:latin typeface="Times New Roman" pitchFamily="18" charset="0"/>
                <a:cs typeface="Times New Roman" pitchFamily="18" charset="0"/>
              </a:rPr>
              <a:t> </a:t>
            </a:r>
            <a:r>
              <a:rPr lang="mr-IN" sz="2400" dirty="0" smtClean="0">
                <a:solidFill>
                  <a:srgbClr val="7030A0"/>
                </a:solidFill>
                <a:latin typeface="Times New Roman" pitchFamily="18" charset="0"/>
              </a:rPr>
              <a:t> </a:t>
            </a:r>
            <a:r>
              <a:rPr lang="en-US" sz="2400" dirty="0" smtClean="0">
                <a:solidFill>
                  <a:srgbClr val="7030A0"/>
                </a:solidFill>
                <a:latin typeface="Times New Roman" pitchFamily="18" charset="0"/>
                <a:cs typeface="Times New Roman" pitchFamily="18" charset="0"/>
              </a:rPr>
              <a:t> </a:t>
            </a:r>
            <a:r>
              <a:rPr lang="mr-IN" sz="2400" dirty="0" smtClean="0">
                <a:solidFill>
                  <a:srgbClr val="7030A0"/>
                </a:solidFill>
                <a:latin typeface="Times New Roman" pitchFamily="18" charset="0"/>
              </a:rPr>
              <a:t> </a:t>
            </a:r>
            <a:r>
              <a:rPr lang="en-US" sz="2400" dirty="0" smtClean="0">
                <a:solidFill>
                  <a:srgbClr val="7030A0"/>
                </a:solidFill>
                <a:latin typeface="Times New Roman" pitchFamily="18" charset="0"/>
                <a:cs typeface="Times New Roman" pitchFamily="18" charset="0"/>
              </a:rPr>
              <a:t/>
            </a:r>
            <a:br>
              <a:rPr lang="en-US" sz="2400" dirty="0" smtClean="0">
                <a:solidFill>
                  <a:srgbClr val="7030A0"/>
                </a:solidFill>
                <a:latin typeface="Times New Roman" pitchFamily="18" charset="0"/>
                <a:cs typeface="Times New Roman" pitchFamily="18" charset="0"/>
              </a:rPr>
            </a:br>
            <a:r>
              <a:rPr lang="mr-IN" sz="2400" dirty="0" smtClean="0">
                <a:solidFill>
                  <a:srgbClr val="7030A0"/>
                </a:solidFill>
                <a:latin typeface="Times New Roman" pitchFamily="18" charset="0"/>
                <a:cs typeface="Times New Roman" pitchFamily="18" charset="0"/>
              </a:rPr>
              <a:t> </a:t>
            </a:r>
            <a:r>
              <a:rPr lang="en-US" sz="2400" dirty="0" smtClean="0">
                <a:solidFill>
                  <a:srgbClr val="FF0000"/>
                </a:solidFill>
                <a:latin typeface="Times New Roman" pitchFamily="18" charset="0"/>
                <a:cs typeface="Times New Roman" pitchFamily="18" charset="0"/>
              </a:rPr>
              <a:t>( Running Multiple </a:t>
            </a:r>
            <a:r>
              <a:rPr lang="en-US" sz="2400" dirty="0" err="1" smtClean="0">
                <a:solidFill>
                  <a:srgbClr val="FF0000"/>
                </a:solidFill>
                <a:latin typeface="Times New Roman" pitchFamily="18" charset="0"/>
                <a:cs typeface="Times New Roman" pitchFamily="18" charset="0"/>
              </a:rPr>
              <a:t>Programm</a:t>
            </a:r>
            <a:r>
              <a:rPr lang="en-US" sz="2400" dirty="0" smtClean="0">
                <a:solidFill>
                  <a:srgbClr val="FF0000"/>
                </a:solidFill>
                <a:latin typeface="Times New Roman" pitchFamily="18" charset="0"/>
                <a:cs typeface="Times New Roman" pitchFamily="18" charset="0"/>
              </a:rPr>
              <a:t>  )  UNIT-III</a:t>
            </a:r>
            <a:r>
              <a:rPr lang="mr-IN" sz="2400" dirty="0" smtClean="0">
                <a:solidFill>
                  <a:srgbClr val="FF0000"/>
                </a:solidFill>
                <a:latin typeface="Times New Roman" pitchFamily="18" charset="0"/>
              </a:rPr>
              <a:t> </a:t>
            </a:r>
            <a:r>
              <a:rPr lang="en-US" sz="2400" dirty="0" smtClean="0">
                <a:solidFill>
                  <a:srgbClr val="7030A0"/>
                </a:solidFill>
                <a:latin typeface="Times New Roman" pitchFamily="18" charset="0"/>
                <a:cs typeface="Times New Roman" pitchFamily="18" charset="0"/>
              </a:rPr>
              <a:t>Subject- Computer Application in Home Science [</a:t>
            </a:r>
            <a:r>
              <a:rPr lang="en-US" sz="2400" dirty="0" err="1" smtClean="0">
                <a:solidFill>
                  <a:srgbClr val="7030A0"/>
                </a:solidFill>
                <a:latin typeface="Times New Roman" pitchFamily="18" charset="0"/>
                <a:cs typeface="Times New Roman" pitchFamily="18" charset="0"/>
              </a:rPr>
              <a:t>Seme</a:t>
            </a:r>
            <a:r>
              <a:rPr lang="en-US" sz="2400" dirty="0" smtClean="0">
                <a:solidFill>
                  <a:srgbClr val="7030A0"/>
                </a:solidFill>
                <a:latin typeface="Times New Roman" pitchFamily="18" charset="0"/>
                <a:cs typeface="Times New Roman" pitchFamily="18" charset="0"/>
              </a:rPr>
              <a:t> – III ]</a:t>
            </a:r>
            <a:br>
              <a:rPr lang="en-US" sz="2400" dirty="0" smtClean="0">
                <a:solidFill>
                  <a:srgbClr val="7030A0"/>
                </a:solidFill>
                <a:latin typeface="Times New Roman" pitchFamily="18" charset="0"/>
                <a:cs typeface="Times New Roman" pitchFamily="18" charset="0"/>
              </a:rPr>
            </a:br>
            <a:r>
              <a:rPr lang="en-US" sz="2400" dirty="0" smtClean="0">
                <a:solidFill>
                  <a:srgbClr val="7030A0"/>
                </a:solidFill>
                <a:latin typeface="Times New Roman" pitchFamily="18" charset="0"/>
                <a:cs typeface="Times New Roman" pitchFamily="18" charset="0"/>
              </a:rPr>
              <a:t>Code – 231CA20</a:t>
            </a:r>
            <a:endParaRPr lang="en-US" sz="2400" dirty="0"/>
          </a:p>
        </p:txBody>
      </p:sp>
      <p:sp>
        <p:nvSpPr>
          <p:cNvPr id="3" name="Subtitle 2"/>
          <p:cNvSpPr>
            <a:spLocks noGrp="1"/>
          </p:cNvSpPr>
          <p:nvPr>
            <p:ph type="subTitle" idx="1"/>
          </p:nvPr>
        </p:nvSpPr>
        <p:spPr>
          <a:xfrm>
            <a:off x="1371600" y="3886200"/>
            <a:ext cx="7239000" cy="1752600"/>
          </a:xfrm>
        </p:spPr>
        <p:txBody>
          <a:bodyPr>
            <a:normAutofit/>
          </a:bodyPr>
          <a:lstStyle/>
          <a:p>
            <a:pPr algn="r"/>
            <a:endParaRPr lang="en-US" dirty="0" smtClean="0">
              <a:solidFill>
                <a:srgbClr val="FF0000"/>
              </a:solidFill>
              <a:latin typeface="Times New Roman" pitchFamily="18" charset="0"/>
              <a:cs typeface="Times New Roman"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543800" cy="944562"/>
          </a:xfrm>
        </p:spPr>
        <p:txBody>
          <a:bodyPr>
            <a:normAutofit fontScale="90000"/>
          </a:bodyPr>
          <a:lstStyle/>
          <a:p>
            <a:r>
              <a:rPr lang="en-US" sz="3200" dirty="0" smtClean="0">
                <a:solidFill>
                  <a:srgbClr val="FF0000"/>
                </a:solidFill>
                <a:latin typeface="Times New Roman" pitchFamily="18" charset="0"/>
                <a:cs typeface="Times New Roman" pitchFamily="18" charset="0"/>
              </a:rPr>
              <a:t> </a:t>
            </a:r>
            <a:r>
              <a:rPr lang="mr-IN" sz="3200" dirty="0" smtClean="0">
                <a:solidFill>
                  <a:srgbClr val="FF0000"/>
                </a:solidFill>
                <a:latin typeface="Times New Roman" pitchFamily="18" charset="0"/>
                <a:cs typeface="Times New Roman" pitchFamily="18" charset="0"/>
              </a:rPr>
              <a:t> </a:t>
            </a:r>
            <a:r>
              <a:rPr lang="mr-IN" sz="2700" dirty="0" smtClean="0">
                <a:solidFill>
                  <a:srgbClr val="FF0000"/>
                </a:solidFill>
                <a:latin typeface="Times New Roman" pitchFamily="18" charset="0"/>
                <a:cs typeface="Times New Roman" pitchFamily="18" charset="0"/>
              </a:rPr>
              <a:t>कॅाम्प्युटरवर एकाधिक प्रोग्राम चालू करणे (</a:t>
            </a:r>
            <a:r>
              <a:rPr lang="en-US" sz="2700" dirty="0" smtClean="0">
                <a:solidFill>
                  <a:srgbClr val="FF0000"/>
                </a:solidFill>
                <a:latin typeface="Times New Roman" pitchFamily="18" charset="0"/>
                <a:cs typeface="Times New Roman" pitchFamily="18" charset="0"/>
              </a:rPr>
              <a:t>Running  Multiple </a:t>
            </a:r>
            <a:r>
              <a:rPr lang="en-US" sz="2700" dirty="0" err="1" smtClean="0">
                <a:solidFill>
                  <a:srgbClr val="FF0000"/>
                </a:solidFill>
                <a:latin typeface="Times New Roman" pitchFamily="18" charset="0"/>
                <a:cs typeface="Times New Roman" pitchFamily="18" charset="0"/>
              </a:rPr>
              <a:t>Programm</a:t>
            </a:r>
            <a:r>
              <a:rPr lang="en-US" sz="2700" dirty="0" smtClean="0">
                <a:solidFill>
                  <a:srgbClr val="FF0000"/>
                </a:solidFill>
                <a:latin typeface="Times New Roman" pitchFamily="18" charset="0"/>
                <a:cs typeface="Times New Roman" pitchFamily="18" charset="0"/>
              </a:rPr>
              <a:t>  on </a:t>
            </a:r>
            <a:r>
              <a:rPr lang="en-US" sz="2700" dirty="0" err="1" smtClean="0">
                <a:solidFill>
                  <a:srgbClr val="FF0000"/>
                </a:solidFill>
                <a:latin typeface="Times New Roman" pitchFamily="18" charset="0"/>
                <a:cs typeface="Times New Roman" pitchFamily="18" charset="0"/>
              </a:rPr>
              <a:t>copmuter</a:t>
            </a:r>
            <a:r>
              <a:rPr lang="mr-IN" sz="2700" dirty="0" smtClean="0">
                <a:solidFill>
                  <a:srgbClr val="FF0000"/>
                </a:solidFill>
                <a:latin typeface="Times New Roman" pitchFamily="18" charset="0"/>
                <a:cs typeface="Times New Roman" pitchFamily="18" charset="0"/>
              </a:rPr>
              <a:t>)</a:t>
            </a:r>
            <a:r>
              <a:rPr lang="en-US" sz="2700" dirty="0" smtClean="0">
                <a:solidFill>
                  <a:srgbClr val="FF0000"/>
                </a:solidFill>
                <a:latin typeface="Times New Roman" pitchFamily="18" charset="0"/>
                <a:cs typeface="Times New Roman" pitchFamily="18" charset="0"/>
              </a:rPr>
              <a:t> :-</a:t>
            </a:r>
            <a:endParaRPr lang="en-US" sz="2700" dirty="0"/>
          </a:p>
        </p:txBody>
      </p:sp>
      <p:sp>
        <p:nvSpPr>
          <p:cNvPr id="3" name="Content Placeholder 2"/>
          <p:cNvSpPr>
            <a:spLocks noGrp="1"/>
          </p:cNvSpPr>
          <p:nvPr>
            <p:ph sz="quarter" idx="1"/>
          </p:nvPr>
        </p:nvSpPr>
        <p:spPr>
          <a:xfrm>
            <a:off x="457200" y="1219200"/>
            <a:ext cx="7696200" cy="4873752"/>
          </a:xfrm>
        </p:spPr>
        <p:txBody>
          <a:bodyPr/>
          <a:lstStyle/>
          <a:p>
            <a:pPr>
              <a:buNone/>
            </a:pPr>
            <a:r>
              <a:rPr lang="mr-IN" dirty="0" smtClean="0"/>
              <a:t>ऑपरेटींग सिस्टम</a:t>
            </a:r>
            <a:r>
              <a:rPr lang="en-US" dirty="0" smtClean="0"/>
              <a:t> </a:t>
            </a:r>
            <a:r>
              <a:rPr lang="mr-IN" dirty="0" smtClean="0"/>
              <a:t>आपल्या पार्श्वभूमीमध्ये गोष्टी व्यवस्थित ठेवते जेणेकरून त्यामुळे एका पेक्षा जास्त प्रोग्राम </a:t>
            </a:r>
            <a:r>
              <a:rPr lang="mr-IN" dirty="0" smtClean="0">
                <a:latin typeface="Times New Roman" pitchFamily="18" charset="0"/>
                <a:cs typeface="Times New Roman" pitchFamily="18" charset="0"/>
              </a:rPr>
              <a:t>कॅाम्प्युटर वर </a:t>
            </a:r>
            <a:r>
              <a:rPr lang="mr-IN" dirty="0" smtClean="0">
                <a:latin typeface="Times New Roman" pitchFamily="18" charset="0"/>
                <a:cs typeface="Times New Roman" pitchFamily="18" charset="0"/>
              </a:rPr>
              <a:t>चालू शकतात, त्याला </a:t>
            </a:r>
            <a:r>
              <a:rPr lang="mr-IN" dirty="0" smtClean="0"/>
              <a:t>मल्टीटास्किंग असे म्हणतात. </a:t>
            </a:r>
          </a:p>
          <a:p>
            <a:pPr>
              <a:buNone/>
            </a:pPr>
            <a:r>
              <a:rPr lang="mr-IN" dirty="0" smtClean="0"/>
              <a:t>ऑपरेटींग सिस्टम प्रत्येक प्रोग्राम ला स्वत: चे मेमरीचे क्षेत्र देते , म्हणून  प्रत्येक प्रोग्राम त्याच्या स्वत: च्या संसाधनामध्ये प्रवेश करतो. म्हणजेच ऑपरेटींग सिस्टम एकाच वेळी अनेक मुलभूत कार्ये करते </a:t>
            </a:r>
          </a:p>
          <a:p>
            <a:pPr>
              <a:buNone/>
            </a:pPr>
            <a:r>
              <a:rPr lang="mr-IN" dirty="0" smtClean="0"/>
              <a:t>उदाहरणार्थ- की-बोर्ड मधील इनपुट ओळखणे, मॅानीटर स्क्रीन वर आउट पुट पाठविणे , डिस्क वरील फाईली आणि निर्देशिकांचा मागोवा ठेवणे डिस्क ड्राइव्हज आणि प्रिंटर सारखी  परिघीय उपकरणे नियंत्रित करणे.</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924800" cy="868362"/>
          </a:xfrm>
        </p:spPr>
        <p:txBody>
          <a:bodyPr>
            <a:noAutofit/>
          </a:bodyPr>
          <a:lstStyle/>
          <a:p>
            <a:r>
              <a:rPr lang="mr-IN" sz="2400" dirty="0" smtClean="0">
                <a:solidFill>
                  <a:srgbClr val="FF0000"/>
                </a:solidFill>
              </a:rPr>
              <a:t>मल्टीटास्किंग किंवा मल्टिप्रोग्रामिंग (</a:t>
            </a:r>
            <a:r>
              <a:rPr lang="en-US" sz="2400" dirty="0" smtClean="0">
                <a:solidFill>
                  <a:srgbClr val="FF0000"/>
                </a:solidFill>
              </a:rPr>
              <a:t>Multitasking</a:t>
            </a:r>
            <a:r>
              <a:rPr lang="mr-IN" sz="2400" dirty="0" smtClean="0">
                <a:solidFill>
                  <a:srgbClr val="FF0000"/>
                </a:solidFill>
              </a:rPr>
              <a:t> </a:t>
            </a:r>
            <a:r>
              <a:rPr lang="en-US" sz="2400" dirty="0" smtClean="0">
                <a:solidFill>
                  <a:srgbClr val="FF0000"/>
                </a:solidFill>
              </a:rPr>
              <a:t>Or Multiprogramming):-</a:t>
            </a:r>
            <a:endParaRPr lang="en-US" sz="2400" dirty="0">
              <a:solidFill>
                <a:srgbClr val="FF0000"/>
              </a:solidFill>
            </a:endParaRPr>
          </a:p>
        </p:txBody>
      </p:sp>
      <p:sp>
        <p:nvSpPr>
          <p:cNvPr id="3" name="Content Placeholder 2"/>
          <p:cNvSpPr>
            <a:spLocks noGrp="1"/>
          </p:cNvSpPr>
          <p:nvPr>
            <p:ph sz="quarter" idx="1"/>
          </p:nvPr>
        </p:nvSpPr>
        <p:spPr>
          <a:xfrm>
            <a:off x="228600" y="1066800"/>
            <a:ext cx="7848600" cy="5486400"/>
          </a:xfrm>
        </p:spPr>
        <p:txBody>
          <a:bodyPr/>
          <a:lstStyle/>
          <a:p>
            <a:pPr>
              <a:buNone/>
            </a:pPr>
            <a:r>
              <a:rPr lang="mr-IN" dirty="0" smtClean="0"/>
              <a:t>व्याख्या-</a:t>
            </a:r>
            <a:r>
              <a:rPr lang="en-US" dirty="0" smtClean="0"/>
              <a:t> </a:t>
            </a:r>
            <a:r>
              <a:rPr lang="mr-IN" dirty="0" smtClean="0"/>
              <a:t>ऑपरेटींग सिस्टम</a:t>
            </a:r>
            <a:r>
              <a:rPr lang="en-US" dirty="0" smtClean="0"/>
              <a:t> </a:t>
            </a:r>
            <a:r>
              <a:rPr lang="mr-IN" dirty="0" smtClean="0"/>
              <a:t> वापरकर्त्यास  एकावेळी एकपेक्षा जास्त संगणक कार्य करण्यास अनुमती देते त्याला मल्टीटास्किंग किंवा मल्टिप्रोग्रामिंग असे म्हणतात. </a:t>
            </a:r>
          </a:p>
          <a:p>
            <a:pPr>
              <a:buNone/>
            </a:pPr>
            <a:r>
              <a:rPr lang="mr-IN" dirty="0" smtClean="0"/>
              <a:t>उदाहरणार्थ- वेगवेगळ्या एप्लिकेशन प्रोग्रामचे कार्य ऑपरेटींग सिस्टम हि आपण या मल्टीटास्किंग कार्यांमध्ये कोणत्या स्थितीत आहात याचा मागोवा ठेवते आणि माहिती न गमावता एकाकडून दुसऱ्या कार्याकडे जाण्याची अनुमती देते</a:t>
            </a:r>
            <a:r>
              <a:rPr lang="mr-IN" dirty="0" smtClean="0">
                <a:solidFill>
                  <a:srgbClr val="FF0000"/>
                </a:solidFill>
              </a:rPr>
              <a:t>. </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0"/>
            <a:ext cx="7467600" cy="990600"/>
          </a:xfrm>
        </p:spPr>
        <p:txBody>
          <a:bodyPr>
            <a:normAutofit/>
          </a:bodyPr>
          <a:lstStyle/>
          <a:p>
            <a:r>
              <a:rPr lang="mr-IN" sz="2400" dirty="0" smtClean="0"/>
              <a:t>ऑपरेटींग सिस्टम ची मल्टीटास्किंग कार्य करण्याची पद्धती (</a:t>
            </a:r>
            <a:r>
              <a:rPr lang="en-US" sz="2400" dirty="0" smtClean="0">
                <a:solidFill>
                  <a:srgbClr val="FF0000"/>
                </a:solidFill>
              </a:rPr>
              <a:t>Multitasking</a:t>
            </a:r>
            <a:r>
              <a:rPr lang="mr-IN" sz="2400" dirty="0" smtClean="0">
                <a:solidFill>
                  <a:srgbClr val="FF0000"/>
                </a:solidFill>
              </a:rPr>
              <a:t> </a:t>
            </a:r>
            <a:r>
              <a:rPr lang="en-US" sz="2400" dirty="0" smtClean="0">
                <a:solidFill>
                  <a:srgbClr val="FF0000"/>
                </a:solidFill>
              </a:rPr>
              <a:t>Working of operating system):-</a:t>
            </a:r>
            <a:r>
              <a:rPr lang="mr-IN" sz="2400" dirty="0" smtClean="0"/>
              <a:t> </a:t>
            </a:r>
            <a:endParaRPr lang="en-US" sz="2400" dirty="0"/>
          </a:p>
        </p:txBody>
      </p:sp>
      <p:sp>
        <p:nvSpPr>
          <p:cNvPr id="3" name="Content Placeholder 2"/>
          <p:cNvSpPr>
            <a:spLocks noGrp="1"/>
          </p:cNvSpPr>
          <p:nvPr>
            <p:ph sz="quarter" idx="1"/>
          </p:nvPr>
        </p:nvSpPr>
        <p:spPr>
          <a:xfrm>
            <a:off x="304800" y="990600"/>
            <a:ext cx="7848600" cy="5638800"/>
          </a:xfrm>
        </p:spPr>
        <p:txBody>
          <a:bodyPr>
            <a:normAutofit fontScale="92500" lnSpcReduction="10000"/>
          </a:bodyPr>
          <a:lstStyle/>
          <a:p>
            <a:pPr>
              <a:buNone/>
            </a:pPr>
            <a:r>
              <a:rPr lang="mr-IN" dirty="0" smtClean="0"/>
              <a:t> </a:t>
            </a:r>
            <a:r>
              <a:rPr lang="mr-IN" dirty="0" smtClean="0"/>
              <a:t>प्रोग्रामच्या चालू असलेल्या स्थिती </a:t>
            </a:r>
            <a:r>
              <a:rPr lang="en-US" dirty="0" smtClean="0"/>
              <a:t>(Running State)</a:t>
            </a:r>
            <a:r>
              <a:rPr lang="mr-IN" dirty="0" smtClean="0"/>
              <a:t> ला </a:t>
            </a:r>
            <a:r>
              <a:rPr lang="en-US" dirty="0" smtClean="0"/>
              <a:t> </a:t>
            </a:r>
            <a:r>
              <a:rPr lang="mr-IN" dirty="0" smtClean="0"/>
              <a:t>प्रोसेस किंवा टास्क असे म्हणतात. मल्टीटास्किंग </a:t>
            </a:r>
            <a:r>
              <a:rPr lang="mr-IN" dirty="0" smtClean="0"/>
              <a:t>ऑपरेटींग सिस्टम </a:t>
            </a:r>
            <a:r>
              <a:rPr lang="mr-IN" dirty="0" smtClean="0"/>
              <a:t>ला मल्टी प्रोसेसिंग </a:t>
            </a:r>
            <a:r>
              <a:rPr lang="mr-IN" dirty="0" smtClean="0"/>
              <a:t>ऑपरेटींग सिस्टम </a:t>
            </a:r>
            <a:r>
              <a:rPr lang="mr-IN" dirty="0" smtClean="0"/>
              <a:t> सुद्धा म्हणतात, कारण हि </a:t>
            </a:r>
            <a:r>
              <a:rPr lang="mr-IN" dirty="0" smtClean="0"/>
              <a:t>ऑपरेटींग सिस्टम </a:t>
            </a:r>
            <a:r>
              <a:rPr lang="mr-IN" dirty="0" smtClean="0"/>
              <a:t> दोन किंवा दोन पेक्षा जास्त सक्रीय प्रोसेस ला एकाच वेळी चालविते. यामध्ये कॅाम्प्युटर वर एकापेक्षा जास्त विंडो खुल्या असू शकतात, त्यामुळे मल्टी टास्क सोपे होते किंवा एकाच वेळी वेग वेगळ्या  प्रोग्रामसह कार्य केले जाऊ शकते. </a:t>
            </a:r>
          </a:p>
          <a:p>
            <a:pPr>
              <a:buNone/>
            </a:pPr>
            <a:r>
              <a:rPr lang="mr-IN" dirty="0" smtClean="0"/>
              <a:t> </a:t>
            </a:r>
            <a:r>
              <a:rPr lang="mr-IN" dirty="0" smtClean="0"/>
              <a:t>      मल्टीटास्किंग </a:t>
            </a:r>
            <a:r>
              <a:rPr lang="mr-IN" dirty="0" smtClean="0"/>
              <a:t>ऑपरेटींग </a:t>
            </a:r>
            <a:r>
              <a:rPr lang="mr-IN" dirty="0" smtClean="0"/>
              <a:t>सिस्टम हि प्रायमरी मेमरी मध्ये एक साथ प्रोसेस करून एका पेक्षा जास्त प्रोसेसला एक  साथ चालविते.</a:t>
            </a:r>
          </a:p>
          <a:p>
            <a:pPr>
              <a:buNone/>
            </a:pPr>
            <a:r>
              <a:rPr lang="mr-IN" dirty="0" smtClean="0"/>
              <a:t>मल्टीटास्किंग ऑपरेटींग </a:t>
            </a:r>
            <a:r>
              <a:rPr lang="mr-IN" dirty="0" smtClean="0"/>
              <a:t>सिस्टम मध्ये एक साथ एकाच वेळी एका पेक्षा जास्त कार्य सुरु होऊ शकतात आणि हे करण्याकरिता </a:t>
            </a:r>
            <a:r>
              <a:rPr lang="mr-IN" dirty="0" smtClean="0"/>
              <a:t>ऑपरेटींग सिस्टम </a:t>
            </a:r>
            <a:r>
              <a:rPr lang="mr-IN" dirty="0" smtClean="0"/>
              <a:t>टाईम शेड्युलिंग चा उपयोग करते. हे कार्य इतक्या जलद गतीने होते की वापरकर्त्याला या गोष्टीचा पत्ताही लागत नाही की एका वेळेस एकच प्रोसेस सुरु आहे. या मुळे सी.पी.यु. च्या प्रोसेसिंग क्षमतेचा आणि वेळेचा सदुपयोग होऊ शकतो.</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G:\Matoshree vimalabai deshmukh colle. amvt\C. A. SEME -III BOOK\IMG-20200714-WA0030.jpg"/>
          <p:cNvPicPr>
            <a:picLocks noGrp="1"/>
          </p:cNvPicPr>
          <p:nvPr>
            <p:ph sz="quarter" idx="1"/>
          </p:nvPr>
        </p:nvPicPr>
        <p:blipFill>
          <a:blip r:embed="rId2"/>
          <a:srcRect/>
          <a:stretch>
            <a:fillRect/>
          </a:stretch>
        </p:blipFill>
        <p:spPr bwMode="auto">
          <a:xfrm>
            <a:off x="1600200" y="1143000"/>
            <a:ext cx="5267325" cy="3752850"/>
          </a:xfrm>
          <a:prstGeom prst="rect">
            <a:avLst/>
          </a:prstGeom>
          <a:noFill/>
          <a:ln w="9525">
            <a:noFill/>
            <a:miter lim="800000"/>
            <a:headEnd/>
            <a:tailEnd/>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381000"/>
            <a:ext cx="7696200" cy="6248400"/>
          </a:xfrm>
        </p:spPr>
        <p:txBody>
          <a:bodyPr/>
          <a:lstStyle/>
          <a:p>
            <a:pPr>
              <a:buNone/>
            </a:pPr>
            <a:r>
              <a:rPr lang="mr-IN" dirty="0" smtClean="0"/>
              <a:t>उदाहरणार्थ- जर आपण आपल्या</a:t>
            </a:r>
            <a:r>
              <a:rPr lang="mr-IN" dirty="0" smtClean="0">
                <a:latin typeface="Times New Roman" pitchFamily="18" charset="0"/>
                <a:cs typeface="Times New Roman" pitchFamily="18" charset="0"/>
              </a:rPr>
              <a:t> </a:t>
            </a:r>
            <a:r>
              <a:rPr lang="mr-IN" dirty="0" smtClean="0">
                <a:latin typeface="Times New Roman" pitchFamily="18" charset="0"/>
                <a:cs typeface="Times New Roman" pitchFamily="18" charset="0"/>
              </a:rPr>
              <a:t>कॅाम्प्युटर वर</a:t>
            </a:r>
            <a:r>
              <a:rPr lang="mr-IN" dirty="0" smtClean="0"/>
              <a:t> गाणे ऐकत असतांना, वर्ड डॅाक्युमेंट बनवत असेल आणि सोबतच इंटरनेट वरून बॅकग्राऊंड मध्ये सॅाफ्ट वेअर डाऊन लोड सुरु असेल तर त्याचा अर्थ आपला </a:t>
            </a:r>
            <a:r>
              <a:rPr lang="mr-IN" dirty="0" smtClean="0">
                <a:latin typeface="Times New Roman" pitchFamily="18" charset="0"/>
                <a:cs typeface="Times New Roman" pitchFamily="18" charset="0"/>
              </a:rPr>
              <a:t>कॅाम्प्युटर आपल्या करिता </a:t>
            </a:r>
            <a:r>
              <a:rPr lang="mr-IN" dirty="0" smtClean="0"/>
              <a:t>मल्टीटास्किंग कारण आहे. </a:t>
            </a:r>
          </a:p>
          <a:p>
            <a:pPr>
              <a:buNone/>
            </a:pPr>
            <a:r>
              <a:rPr lang="mr-IN" dirty="0" smtClean="0"/>
              <a:t> </a:t>
            </a:r>
            <a:r>
              <a:rPr lang="mr-IN" dirty="0" smtClean="0"/>
              <a:t>  प्रत्यकक्षात, यामध्ये प्रोसेसर कोणत्याही एका प्रोग्रामला कार्यान्वित करतो. प्रथम थोड्या वेळासाठी संगीत सुरु करू द्या, नंतर संगीत थांबवा आणि  थोडा वेळ इंटरनेट ब्राउझर कार्यान्वित करू द्या, नंतर पुन्हा सांगितला सुरु करा. हे कार्य इतक्या जलद गतीने होते की आपल्याला वाटते की सर्व प्रोग्राम एकाच वेळेस सुरु आहेत. यालाच मल्टीटास्किंग असे म्हणतात.  </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487362"/>
          </a:xfrm>
        </p:spPr>
        <p:txBody>
          <a:bodyPr>
            <a:normAutofit fontScale="90000"/>
          </a:bodyPr>
          <a:lstStyle/>
          <a:p>
            <a:r>
              <a:rPr lang="mr-IN" dirty="0" smtClean="0"/>
              <a:t>मल्टिप्रोसेसिंग (</a:t>
            </a:r>
            <a:r>
              <a:rPr lang="en-US" dirty="0" smtClean="0"/>
              <a:t>Multiprocessing):-</a:t>
            </a:r>
            <a:r>
              <a:rPr lang="mr-IN" dirty="0" smtClean="0"/>
              <a:t> </a:t>
            </a:r>
            <a:endParaRPr lang="en-US" dirty="0"/>
          </a:p>
        </p:txBody>
      </p:sp>
      <p:sp>
        <p:nvSpPr>
          <p:cNvPr id="3" name="Content Placeholder 2"/>
          <p:cNvSpPr>
            <a:spLocks noGrp="1"/>
          </p:cNvSpPr>
          <p:nvPr>
            <p:ph sz="quarter" idx="1"/>
          </p:nvPr>
        </p:nvSpPr>
        <p:spPr>
          <a:xfrm>
            <a:off x="457200" y="990600"/>
            <a:ext cx="7620000" cy="5562600"/>
          </a:xfrm>
        </p:spPr>
        <p:txBody>
          <a:bodyPr/>
          <a:lstStyle/>
          <a:p>
            <a:pPr>
              <a:buNone/>
            </a:pPr>
            <a:r>
              <a:rPr lang="mr-IN" dirty="0" smtClean="0"/>
              <a:t>एका वेळी एका पेक्षा जास्त कार्यांना संचालित करण्यासाठी सिस्टम वर एकपेक्षा जास्त सी.पी.यु. असतात, या तंत्राला मल्टिप्रोसेसिंग असे म्हणतात. </a:t>
            </a:r>
          </a:p>
          <a:p>
            <a:pPr>
              <a:buNone/>
            </a:pPr>
            <a:r>
              <a:rPr lang="mr-IN" dirty="0" smtClean="0"/>
              <a:t> </a:t>
            </a:r>
            <a:r>
              <a:rPr lang="mr-IN" dirty="0" smtClean="0"/>
              <a:t>     मल्टिप्रोसेसिंग सिस्टम चे निर्माण मल्टी प्रोसेसर सिस्टम ला ध्यानात ठेवून केलेले आहे.</a:t>
            </a:r>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411</TotalTime>
  <Words>457</Words>
  <Application>Microsoft Office PowerPoint</Application>
  <PresentationFormat>On-screen Show (4:3)</PresentationFormat>
  <Paragraphs>17</Paragraphs>
  <Slides>7</Slides>
  <Notes>0</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Oriel</vt:lpstr>
      <vt:lpstr>Lecture –  3      ( Running Multiple Programm  )  UNIT-III Subject- Computer Application in Home Science [Seme – III ] Code – 231CA20</vt:lpstr>
      <vt:lpstr>  कॅाम्प्युटरवर एकाधिक प्रोग्राम चालू करणे (Running  Multiple Programm  on copmuter) :-</vt:lpstr>
      <vt:lpstr>मल्टीटास्किंग किंवा मल्टिप्रोग्रामिंग (Multitasking Or Multiprogramming):-</vt:lpstr>
      <vt:lpstr>ऑपरेटींग सिस्टम ची मल्टीटास्किंग कार्य करण्याची पद्धती (Multitasking Working of operating system):- </vt:lpstr>
      <vt:lpstr>Slide 5</vt:lpstr>
      <vt:lpstr>Slide 6</vt:lpstr>
      <vt:lpstr>मल्टिप्रोसेसिंग (Multiprocessing):-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Lecture –  3      ( Running Multiple Programm  )  UNIT-III Subject- Computer Application in Home Science [Seme – III ] Code – 231CA20</dc:title>
  <dc:creator>DELL</dc:creator>
  <cp:lastModifiedBy>DELL</cp:lastModifiedBy>
  <cp:revision>22</cp:revision>
  <dcterms:created xsi:type="dcterms:W3CDTF">2020-08-25T06:45:36Z</dcterms:created>
  <dcterms:modified xsi:type="dcterms:W3CDTF">2020-08-25T18:20:49Z</dcterms:modified>
</cp:coreProperties>
</file>