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56" r:id="rId1"/>
  </p:sldMasterIdLst>
  <p:notesMasterIdLst>
    <p:notesMasterId r:id="rId2"/>
  </p:notesMasterIdLst>
  <p:sldIdLst>
    <p:sldId id="546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71" r:id="rId28"/>
    <p:sldId id="573" r:id="rId29"/>
    <p:sldId id="574" r:id="rId30"/>
    <p:sldId id="575" r:id="rId31"/>
    <p:sldId id="576" r:id="rId3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tableStyles" Target="tableStyle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 standalone="yes"?>
<p:sld xmlns:a="http://schemas.openxmlformats.org/drawingml/2006/main" xmlns:r="http://schemas.openxmlformats.org/officeDocument/2006/relationships" xmlns:p="http://schemas.openxmlformats.org/presentationml/2006/main"><p:cSld><p:spTree><p:nvGrpSpPr><p:cNvPr id="54" name=""/><p:cNvGrpSpPr/><p:nvPr/></p:nvGrpSpPr><p:grpSpPr><a:xfrm><a:off x="0" y="0"/><a:ext cx="0" cy="0"/><a:chOff x="0" y="0"/><a:chExt cx="0" cy="0"/></a:xfrm></p:grpSpPr><p:sp><p:nvSpPr><p:cNvPr id="1048589" name="Title 1"/><p:cNvSpPr><a:spLocks noGrp="1"/></p:cNvSpPr><p:nvPr><p:ph type="ctrTitle"/></p:nvPr></p:nvSpPr><p:spPr><a:xfrm><a:off x="685799" y="0"/><a:ext cx="7772400" cy="2280916"/></a:xfrm></p:spPr><p:txBody><a:bodyPr><a:normAutofit fontScale="90000"/></a:bodyPr><a:p><a:r><a:rPr altLang="zh-CN" sz="4000" lang="en-US"><a:solidFill><a:srgbClr val="BF0000"/></a:solidFill></a:rPr><a:t>M</a:t></a:r><a:r><a:rPr altLang="zh-CN" sz="4000" lang="en-US"><a:solidFill><a:srgbClr val="BF0000"/></a:solidFill></a:rPr><a:t>a</a:t></a:r><a:r><a:rPr altLang="zh-CN" sz="4000" lang="en-US"><a:solidFill><a:srgbClr val="BF0000"/></a:solidFill></a:rPr><a:t>t</a:t></a:r><a:r><a:rPr altLang="zh-CN" sz="4000" lang="en-US"><a:solidFill><a:srgbClr val="BF0000"/></a:solidFill></a:rPr><a:t>o</a:t></a:r><a:r><a:rPr altLang="zh-CN" sz="4000" lang="en-US"><a:solidFill><a:srgbClr val="BF0000"/></a:solidFill></a:rPr><a:t>s</a:t></a:r><a:r><a:rPr altLang="zh-CN" sz="4000" lang="en-US"><a:solidFill><a:srgbClr val="BF0000"/></a:solidFill></a:rPr><a:t>hree </a:t></a:r><a:r><a:rPr altLang="zh-CN" sz="4000" lang="en-US"><a:solidFill><a:srgbClr val="BF0000"/></a:solidFill></a:rPr><a:t>Vimalabai </a:t></a:r><a:r><a:rPr altLang="zh-CN" sz="4000" lang="en-US"><a:solidFill><a:srgbClr val="BF0000"/></a:solidFill></a:rPr><a:t>Deshmukh </a:t></a:r><a:r><a:rPr altLang="zh-CN" sz="4000" lang="en-US"><a:solidFill><a:srgbClr val="BF0000"/></a:solidFill></a:rPr><a:t>Mahavidyalaya </a:t></a:r><a:r><a:rPr altLang="zh-CN" sz="4000" lang="en-US"><a:solidFill><a:srgbClr val="BF0000"/></a:solidFill></a:rPr><a:t>Amravati</a:t></a:r><a:br><a:rPr altLang="zh-CN" sz="4000" lang="en-US"><a:solidFill><a:srgbClr val="BF0000"/></a:solidFill></a:rPr></a:br><a:r><a:rPr altLang="zh-CN" sz="4000" lang="en-US"><a:solidFill><a:srgbClr val="02A5E3"/></a:solidFill></a:rPr><a:t>T</a:t></a:r><a:r><a:rPr altLang="zh-CN" sz="4000" lang="en-US"><a:solidFill><a:srgbClr val="02A5E3"/></a:solidFill></a:rPr><a:t>e</a:t></a:r><a:r><a:rPr altLang="zh-CN" sz="4000" lang="en-US"><a:solidFill><a:srgbClr val="02A5E3"/></a:solidFill></a:rPr><a:t>x</a:t></a:r><a:r><a:rPr altLang="zh-CN" sz="4000" lang="en-US"><a:solidFill><a:srgbClr val="02A5E3"/></a:solidFill></a:rPr><a:t>t</a:t></a:r><a:r><a:rPr altLang="zh-CN" sz="4000" lang="en-US"><a:solidFill><a:srgbClr val="02A5E3"/></a:solidFill></a:rPr><a:t>ile </a:t></a:r><a:r><a:rPr altLang="zh-CN" sz="4000" lang="en-US"><a:solidFill><a:srgbClr val="02A5E3"/></a:solidFill></a:rPr><a:t>and </a:t></a:r><a:r><a:rPr altLang="zh-CN" sz="4000" lang="en-US"><a:solidFill><a:srgbClr val="02A5E3"/></a:solidFill></a:rPr><a:t>Clothing </a:t></a:r><a:r><a:rPr altLang="zh-CN" sz="4000" lang="en-US"><a:solidFill><a:srgbClr val="02A5E3"/></a:solidFill></a:rPr><a:t>(</a:t></a:r><a:r><a:rPr altLang="zh-CN" sz="4000" lang="en-US"><a:solidFill><a:srgbClr val="02A5E3"/></a:solidFill></a:rPr><a:t>H</a:t></a:r><a:r><a:rPr altLang="zh-CN" sz="4000" lang="en-US"><a:solidFill><a:srgbClr val="02A5E3"/></a:solidFill></a:rPr><a:t>o</a:t></a:r><a:r><a:rPr altLang="zh-CN" sz="4000" lang="en-US"><a:solidFill><a:srgbClr val="02A5E3"/></a:solidFill></a:rPr><a:t>m</a:t></a:r><a:r><a:rPr altLang="zh-CN" sz="4000" lang="en-US"><a:solidFill><a:srgbClr val="02A5E3"/></a:solidFill></a:rPr><a:t>e</a:t></a:r><a:r><a:rPr altLang="zh-CN" sz="4000" lang="en-US"><a:solidFill><a:srgbClr val="02A5E3"/></a:solidFill></a:rPr><a:t> </a:t></a:r><a:r><a:rPr altLang="zh-CN" sz="4000" lang="en-US"><a:solidFill><a:srgbClr val="02A5E3"/></a:solidFill></a:rPr><a:t>Science</a:t></a:r><a:r><a:rPr altLang="zh-CN" sz="4000" lang="en-US"><a:solidFill><a:srgbClr val="02A5E3"/></a:solidFill></a:rPr><a:t>)</a:t></a:r><a:br><a:rPr altLang="zh-CN" sz="4000" lang="en-US"><a:solidFill><a:srgbClr val="02A5E3"/></a:solidFill></a:rPr></a:br><a:endParaRPr altLang="zh-CN" lang="en-US"><a:solidFill><a:srgbClr val="02A5E3"/></a:solidFill></a:endParaRPr></a:p></p:txBody></p:sp><p:sp><p:nvSpPr><p:cNvPr id="1048590" name="Subtitle 2"/><p:cNvSpPr><a:spLocks noGrp="1"/></p:cNvSpPr><p:nvPr><p:ph type="subTitle" idx="1"/></p:nvPr></p:nvSpPr><p:spPr><a:xfrm><a:off x="1142998" y="5202238"/><a:ext cx="6858000" cy="1655762"/></a:xfrm></p:spPr><p:txBody><a:bodyPr/><a:p><a:r><a:rPr altLang="zh-CN" lang="en-US"><a:solidFill><a:srgbClr val="BF0000"/></a:solidFill></a:rPr><a:t>Presented by </a:t></a:r><a:endParaRPr altLang="zh-CN" lang="en-US"><a:solidFill><a:srgbClr val="BF0000"/></a:solidFill></a:endParaRPr></a:p><a:p><a:r><a:rPr altLang="zh-CN" b="1" i="1" lang="en-US" u="none"><a:solidFill><a:srgbClr val="92D04F"/></a:solidFill></a:rPr><a:t>Prof.</a:t></a:r><a:r><a:rPr altLang="zh-CN" b="1" i="1" lang="en-US" u="none"><a:solidFill><a:srgbClr val="92D04F"/></a:solidFill></a:rPr><a:t> </a:t></a:r><a:r><a:rPr altLang="zh-CN" b="1" i="1" lang="en-US" u="none"><a:solidFill><a:srgbClr val="92D04F"/></a:solidFill></a:rPr><a:t>A</a:t></a:r><a:r><a:rPr altLang="zh-CN" b="1" i="1" lang="en-US" u="none"><a:solidFill><a:srgbClr val="92D04F"/></a:solidFill></a:rPr><a:t>rchana P.</a:t></a:r><a:r><a:rPr altLang="zh-CN" b="1" i="1" lang="en-US" u="none"><a:solidFill><a:srgbClr val="92D04F"/></a:solidFill></a:rPr><a:t> </a:t></a:r><a:r><a:rPr altLang="zh-CN" b="1" i="1" lang="en-US" u="none"><a:solidFill><a:srgbClr val="92D04F"/></a:solidFill></a:rPr><a:t>Harne</a:t></a:r><a:endParaRPr altLang="zh-CN" b="1" i="1" lang="en-US" u="none"><a:solidFill><a:srgbClr val="92D04F"/></a:solidFill></a:endParaRPr></a:p></p:txBody></p:sp><p:pic><p:nvPicPr><p:cNvPr id="2097159" name=""/><p:cNvPicPr><a:picLocks/></p:cNvPicPr><p:nvPr/></p:nvPicPr><p:blipFill><a:blip xmlns:r="http://schemas.openxmlformats.org/officeDocument/2006/relationships" r:embed="rId1"/><a:stretch><a:fillRect/></a:stretch></p:blipFill><p:spPr><a:xfrm rot="0"><a:off x="2952404" y="2050245"/><a:ext cx="2870992" cy="2444064"/></a:xfrm><a:prstGeom prst="rect"/></p:spPr></p:pic></p:spTree></p:cSld><p:clrMapOvr><a:masterClrMapping/></p:clrMapOvr><mc:AlternateContent xmlns:mc="http://schemas.openxmlformats.org/markup-compatibility/2006"><mc:Choice xmlns:p14="http://schemas.microsoft.com/office/powerpoint/2010/main" Requires="p14"><p:transition xmlns:p14="http://schemas.microsoft.com/office/powerpoint/2010/main" spd="slow" p14:dur="1000"><p:cut thruBlk="0"/></p:transition></mc:Choice><mc:Fallback><p:transition spd="slow"><p:fade/></p:transition></mc:Fallback></mc:AlternateContent>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31588" y="907768"/>
            <a:ext cx="6680824" cy="5042463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22945" y="829926"/>
            <a:ext cx="6698109" cy="519814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84053" y="881820"/>
            <a:ext cx="6775894" cy="509435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75410" y="1085076"/>
            <a:ext cx="6793179" cy="468784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87765" y="721811"/>
            <a:ext cx="6568469" cy="541437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09372" y="877496"/>
            <a:ext cx="6525255" cy="510300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48873" y="1020207"/>
            <a:ext cx="6646253" cy="4817585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70480" y="1024532"/>
            <a:ext cx="6603040" cy="4808936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48265" y="912093"/>
            <a:ext cx="6447470" cy="5033814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97017" y="1054804"/>
            <a:ext cx="6749966" cy="4748391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36004" y="-92738"/>
            <a:ext cx="9022042" cy="6748776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53194" y="1046155"/>
            <a:ext cx="6637611" cy="4765690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97017" y="916417"/>
            <a:ext cx="6749966" cy="5025165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74193" y="968312"/>
            <a:ext cx="6395614" cy="4921375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22336" y="955339"/>
            <a:ext cx="6499327" cy="4947322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0839" y="1093725"/>
            <a:ext cx="6862321" cy="4670549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5160" y="998585"/>
            <a:ext cx="6853679" cy="4860830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92695" y="1011558"/>
            <a:ext cx="6758609" cy="4834883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18624" y="1063453"/>
            <a:ext cx="6706752" cy="4731093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87156" y="899119"/>
            <a:ext cx="6369687" cy="5059761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05051" y="907768"/>
            <a:ext cx="6533898" cy="5042463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37244">
            <a:off x="865292" y="-668086"/>
            <a:ext cx="7413416" cy="6740721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 txBox="1"/>
          <p:nvPr/>
        </p:nvSpPr>
        <p:spPr>
          <a:xfrm>
            <a:off x="3079973" y="3219450"/>
            <a:ext cx="3492027" cy="751840"/>
          </a:xfrm>
          <a:prstGeom prst="rect"/>
        </p:spPr>
        <p:txBody>
          <a:bodyPr rtlCol="0" wrap="square">
            <a:spAutoFit/>
          </a:bodyPr>
          <a:p>
            <a:r>
              <a:rPr sz="4400" i="1" lang="en-US">
                <a:solidFill>
                  <a:srgbClr val="BF0000"/>
                </a:solidFill>
              </a:rPr>
              <a:t>T</a:t>
            </a:r>
            <a:r>
              <a:rPr sz="4400" i="1" lang="en-US">
                <a:solidFill>
                  <a:srgbClr val="BF0000"/>
                </a:solidFill>
              </a:rPr>
              <a:t>h</a:t>
            </a:r>
            <a:r>
              <a:rPr sz="4400" i="1" lang="en-US">
                <a:solidFill>
                  <a:srgbClr val="BF0000"/>
                </a:solidFill>
              </a:rPr>
              <a:t>a</a:t>
            </a:r>
            <a:r>
              <a:rPr sz="4400" i="1" lang="en-US">
                <a:solidFill>
                  <a:srgbClr val="BF0000"/>
                </a:solidFill>
              </a:rPr>
              <a:t>n</a:t>
            </a:r>
            <a:r>
              <a:rPr sz="4400" i="1" lang="en-US">
                <a:solidFill>
                  <a:srgbClr val="BF0000"/>
                </a:solidFill>
              </a:rPr>
              <a:t>k </a:t>
            </a:r>
            <a:r>
              <a:rPr sz="4400" i="1" lang="en-US">
                <a:solidFill>
                  <a:srgbClr val="BF0000"/>
                </a:solidFill>
              </a:rPr>
              <a:t>you</a:t>
            </a:r>
            <a:r>
              <a:rPr sz="4400" i="1" lang="en-US">
                <a:solidFill>
                  <a:srgbClr val="BF0000"/>
                </a:solidFill>
              </a:rPr>
              <a:t>.</a:t>
            </a:r>
            <a:r>
              <a:rPr sz="4400" i="1" lang="en-US">
                <a:solidFill>
                  <a:srgbClr val="BF0000"/>
                </a:solidFill>
              </a:rPr>
              <a:t>.</a:t>
            </a:r>
            <a:r>
              <a:rPr sz="4400" i="1" lang="en-US">
                <a:solidFill>
                  <a:srgbClr val="BF0000"/>
                </a:solidFill>
              </a:rPr>
              <a:t>.</a:t>
            </a:r>
            <a:r>
              <a:rPr sz="4400" i="1" lang="en-US">
                <a:solidFill>
                  <a:srgbClr val="BF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36518" y="860198"/>
            <a:ext cx="6870964" cy="5137604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57430" y="428542"/>
            <a:ext cx="8029140" cy="600091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24045" y="0"/>
            <a:ext cx="6895909" cy="5028171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79731" y="946689"/>
            <a:ext cx="6784537" cy="496462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5160" y="985611"/>
            <a:ext cx="6853679" cy="4886778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48873" y="1020207"/>
            <a:ext cx="6646253" cy="4817585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AC2001</dc:creator>
  <dcterms:created xsi:type="dcterms:W3CDTF">2015-05-11T11:30:45Z</dcterms:created>
  <dcterms:modified xsi:type="dcterms:W3CDTF">2023-02-04T07:28:56Z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aeda3db2a221475ea141386d6e608753</vt:lpwstr>
  </property>
</Properties>
</file>